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1" r:id="rId3"/>
    <p:sldId id="257" r:id="rId4"/>
    <p:sldId id="263" r:id="rId5"/>
    <p:sldId id="265" r:id="rId6"/>
    <p:sldId id="266" r:id="rId7"/>
    <p:sldId id="267" r:id="rId8"/>
    <p:sldId id="268" r:id="rId9"/>
    <p:sldId id="269" r:id="rId10"/>
    <p:sldId id="270"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658ECE-B2CB-4F00-9B10-17D1B386D21B}" v="638" dt="2020-01-26T23:54:27.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269" autoAdjust="0"/>
  </p:normalViewPr>
  <p:slideViewPr>
    <p:cSldViewPr snapToGrid="0">
      <p:cViewPr varScale="1">
        <p:scale>
          <a:sx n="41" d="100"/>
          <a:sy n="41" d="100"/>
        </p:scale>
        <p:origin x="162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 Zazueta" userId="f1feb73dca8c24eb" providerId="LiveId" clId="{4C658ECE-B2CB-4F00-9B10-17D1B386D21B}"/>
    <pc:docChg chg="undo redo custSel mod addSld delSld modSld sldOrd">
      <pc:chgData name="Zach Zazueta" userId="f1feb73dca8c24eb" providerId="LiveId" clId="{4C658ECE-B2CB-4F00-9B10-17D1B386D21B}" dt="2020-01-27T00:31:05.420" v="10454" actId="20577"/>
      <pc:docMkLst>
        <pc:docMk/>
      </pc:docMkLst>
      <pc:sldChg chg="modSp">
        <pc:chgData name="Zach Zazueta" userId="f1feb73dca8c24eb" providerId="LiveId" clId="{4C658ECE-B2CB-4F00-9B10-17D1B386D21B}" dt="2020-01-23T05:24:41.019" v="8840" actId="20577"/>
        <pc:sldMkLst>
          <pc:docMk/>
          <pc:sldMk cId="2609142157" sldId="256"/>
        </pc:sldMkLst>
        <pc:spChg chg="mod">
          <ac:chgData name="Zach Zazueta" userId="f1feb73dca8c24eb" providerId="LiveId" clId="{4C658ECE-B2CB-4F00-9B10-17D1B386D21B}" dt="2020-01-23T05:24:26.688" v="8820" actId="20577"/>
          <ac:spMkLst>
            <pc:docMk/>
            <pc:sldMk cId="2609142157" sldId="256"/>
            <ac:spMk id="2" creationId="{9FFDB504-B081-4308-8DC2-A6642A4668AF}"/>
          </ac:spMkLst>
        </pc:spChg>
        <pc:spChg chg="mod">
          <ac:chgData name="Zach Zazueta" userId="f1feb73dca8c24eb" providerId="LiveId" clId="{4C658ECE-B2CB-4F00-9B10-17D1B386D21B}" dt="2020-01-23T05:24:41.019" v="8840" actId="20577"/>
          <ac:spMkLst>
            <pc:docMk/>
            <pc:sldMk cId="2609142157" sldId="256"/>
            <ac:spMk id="3" creationId="{0358ACC5-443D-4562-BC3E-E1AD1702686C}"/>
          </ac:spMkLst>
        </pc:spChg>
      </pc:sldChg>
      <pc:sldChg chg="addSp delSp modSp ord modNotesTx">
        <pc:chgData name="Zach Zazueta" userId="f1feb73dca8c24eb" providerId="LiveId" clId="{4C658ECE-B2CB-4F00-9B10-17D1B386D21B}" dt="2020-01-26T23:54:18.415" v="10446"/>
        <pc:sldMkLst>
          <pc:docMk/>
          <pc:sldMk cId="2142178988" sldId="257"/>
        </pc:sldMkLst>
        <pc:spChg chg="add mod">
          <ac:chgData name="Zach Zazueta" userId="f1feb73dca8c24eb" providerId="LiveId" clId="{4C658ECE-B2CB-4F00-9B10-17D1B386D21B}" dt="2020-01-21T04:08:13.277" v="151" actId="692"/>
          <ac:spMkLst>
            <pc:docMk/>
            <pc:sldMk cId="2142178988" sldId="257"/>
            <ac:spMk id="2" creationId="{3DDBA493-9A60-4A79-8CA5-2B8C8B03B3FF}"/>
          </ac:spMkLst>
        </pc:spChg>
        <pc:spChg chg="add mod">
          <ac:chgData name="Zach Zazueta" userId="f1feb73dca8c24eb" providerId="LiveId" clId="{4C658ECE-B2CB-4F00-9B10-17D1B386D21B}" dt="2020-01-26T23:29:52.135" v="10003" actId="20577"/>
          <ac:spMkLst>
            <pc:docMk/>
            <pc:sldMk cId="2142178988" sldId="257"/>
            <ac:spMk id="3" creationId="{3C18753A-8E36-434C-ABBA-CE85D5E7D546}"/>
          </ac:spMkLst>
        </pc:spChg>
        <pc:graphicFrameChg chg="add del modGraphic">
          <ac:chgData name="Zach Zazueta" userId="f1feb73dca8c24eb" providerId="LiveId" clId="{4C658ECE-B2CB-4F00-9B10-17D1B386D21B}" dt="2020-01-22T04:32:35.858" v="871" actId="27309"/>
          <ac:graphicFrameMkLst>
            <pc:docMk/>
            <pc:sldMk cId="2142178988" sldId="257"/>
            <ac:graphicFrameMk id="6" creationId="{4D4B78F6-3532-4AC8-9C99-09AE0E9EF16F}"/>
          </ac:graphicFrameMkLst>
        </pc:graphicFrameChg>
        <pc:picChg chg="mod modCrop">
          <ac:chgData name="Zach Zazueta" userId="f1feb73dca8c24eb" providerId="LiveId" clId="{4C658ECE-B2CB-4F00-9B10-17D1B386D21B}" dt="2020-01-20T20:02:00.004" v="45" actId="29295"/>
          <ac:picMkLst>
            <pc:docMk/>
            <pc:sldMk cId="2142178988" sldId="257"/>
            <ac:picMk id="5" creationId="{D097737E-2C40-41D5-90DE-B6990FC83DB6}"/>
          </ac:picMkLst>
        </pc:picChg>
      </pc:sldChg>
      <pc:sldChg chg="addSp delSp modSp add del setBg">
        <pc:chgData name="Zach Zazueta" userId="f1feb73dca8c24eb" providerId="LiveId" clId="{4C658ECE-B2CB-4F00-9B10-17D1B386D21B}" dt="2020-01-23T05:15:21.568" v="8551" actId="47"/>
        <pc:sldMkLst>
          <pc:docMk/>
          <pc:sldMk cId="3128031887" sldId="258"/>
        </pc:sldMkLst>
        <pc:spChg chg="del">
          <ac:chgData name="Zach Zazueta" userId="f1feb73dca8c24eb" providerId="LiveId" clId="{4C658ECE-B2CB-4F00-9B10-17D1B386D21B}" dt="2020-01-21T02:15:30.291" v="120" actId="478"/>
          <ac:spMkLst>
            <pc:docMk/>
            <pc:sldMk cId="3128031887" sldId="258"/>
            <ac:spMk id="2" creationId="{2161092F-3097-4BC7-86A2-7CC484D81C01}"/>
          </ac:spMkLst>
        </pc:spChg>
        <pc:spChg chg="del">
          <ac:chgData name="Zach Zazueta" userId="f1feb73dca8c24eb" providerId="LiveId" clId="{4C658ECE-B2CB-4F00-9B10-17D1B386D21B}" dt="2020-01-21T01:44:47.044" v="58" actId="931"/>
          <ac:spMkLst>
            <pc:docMk/>
            <pc:sldMk cId="3128031887" sldId="258"/>
            <ac:spMk id="3" creationId="{19F09E9A-14DC-48AF-A029-FAC686F2B8E4}"/>
          </ac:spMkLst>
        </pc:spChg>
        <pc:spChg chg="add del mod">
          <ac:chgData name="Zach Zazueta" userId="f1feb73dca8c24eb" providerId="LiveId" clId="{4C658ECE-B2CB-4F00-9B10-17D1B386D21B}" dt="2020-01-21T02:15:28.840" v="119" actId="478"/>
          <ac:spMkLst>
            <pc:docMk/>
            <pc:sldMk cId="3128031887" sldId="258"/>
            <ac:spMk id="7" creationId="{E0A77D12-FF7A-4960-B9F3-A7B8850B0F89}"/>
          </ac:spMkLst>
        </pc:spChg>
        <pc:picChg chg="add del mod ord">
          <ac:chgData name="Zach Zazueta" userId="f1feb73dca8c24eb" providerId="LiveId" clId="{4C658ECE-B2CB-4F00-9B10-17D1B386D21B}" dt="2020-01-21T02:13:54.323" v="67" actId="478"/>
          <ac:picMkLst>
            <pc:docMk/>
            <pc:sldMk cId="3128031887" sldId="258"/>
            <ac:picMk id="5" creationId="{DF0437CF-7842-4A3E-AF7F-F357B798F1BE}"/>
          </ac:picMkLst>
        </pc:picChg>
      </pc:sldChg>
      <pc:sldChg chg="addSp delSp modSp add del mod setBg">
        <pc:chgData name="Zach Zazueta" userId="f1feb73dca8c24eb" providerId="LiveId" clId="{4C658ECE-B2CB-4F00-9B10-17D1B386D21B}" dt="2020-01-21T01:44:30.626" v="56" actId="2696"/>
        <pc:sldMkLst>
          <pc:docMk/>
          <pc:sldMk cId="4230970186" sldId="258"/>
        </pc:sldMkLst>
        <pc:spChg chg="del">
          <ac:chgData name="Zach Zazueta" userId="f1feb73dca8c24eb" providerId="LiveId" clId="{4C658ECE-B2CB-4F00-9B10-17D1B386D21B}" dt="2020-01-21T01:43:03.718" v="48" actId="478"/>
          <ac:spMkLst>
            <pc:docMk/>
            <pc:sldMk cId="4230970186" sldId="258"/>
            <ac:spMk id="2" creationId="{9B7DAC00-07D6-4380-ABE4-8981F180CB54}"/>
          </ac:spMkLst>
        </pc:spChg>
        <pc:spChg chg="del">
          <ac:chgData name="Zach Zazueta" userId="f1feb73dca8c24eb" providerId="LiveId" clId="{4C658ECE-B2CB-4F00-9B10-17D1B386D21B}" dt="2020-01-21T01:43:02.330" v="47" actId="478"/>
          <ac:spMkLst>
            <pc:docMk/>
            <pc:sldMk cId="4230970186" sldId="258"/>
            <ac:spMk id="3" creationId="{5F8F00EF-A101-4CF7-B70D-0867B15653EF}"/>
          </ac:spMkLst>
        </pc:spChg>
        <pc:spChg chg="add del">
          <ac:chgData name="Zach Zazueta" userId="f1feb73dca8c24eb" providerId="LiveId" clId="{4C658ECE-B2CB-4F00-9B10-17D1B386D21B}" dt="2020-01-21T01:43:24.227" v="51" actId="26606"/>
          <ac:spMkLst>
            <pc:docMk/>
            <pc:sldMk cId="4230970186" sldId="258"/>
            <ac:spMk id="71" creationId="{32BC26D8-82FB-445E-AA49-62A77D7C1EE0}"/>
          </ac:spMkLst>
        </pc:spChg>
        <pc:spChg chg="add del">
          <ac:chgData name="Zach Zazueta" userId="f1feb73dca8c24eb" providerId="LiveId" clId="{4C658ECE-B2CB-4F00-9B10-17D1B386D21B}" dt="2020-01-21T01:43:24.227" v="51" actId="26606"/>
          <ac:spMkLst>
            <pc:docMk/>
            <pc:sldMk cId="4230970186" sldId="258"/>
            <ac:spMk id="73" creationId="{CB44330D-EA18-4254-AA95-EB49948539B8}"/>
          </ac:spMkLst>
        </pc:spChg>
        <pc:picChg chg="add mod">
          <ac:chgData name="Zach Zazueta" userId="f1feb73dca8c24eb" providerId="LiveId" clId="{4C658ECE-B2CB-4F00-9B10-17D1B386D21B}" dt="2020-01-21T01:43:37.371" v="54" actId="962"/>
          <ac:picMkLst>
            <pc:docMk/>
            <pc:sldMk cId="4230970186" sldId="258"/>
            <ac:picMk id="1026" creationId="{26A6E09C-AB99-4D72-AFB1-D7AA97DE2899}"/>
          </ac:picMkLst>
        </pc:picChg>
      </pc:sldChg>
      <pc:sldChg chg="addSp delSp modSp add del delAnim modAnim">
        <pc:chgData name="Zach Zazueta" userId="f1feb73dca8c24eb" providerId="LiveId" clId="{4C658ECE-B2CB-4F00-9B10-17D1B386D21B}" dt="2020-01-23T05:15:22.502" v="8552" actId="47"/>
        <pc:sldMkLst>
          <pc:docMk/>
          <pc:sldMk cId="2727401386" sldId="259"/>
        </pc:sldMkLst>
        <pc:spChg chg="del">
          <ac:chgData name="Zach Zazueta" userId="f1feb73dca8c24eb" providerId="LiveId" clId="{4C658ECE-B2CB-4F00-9B10-17D1B386D21B}" dt="2020-01-21T03:11:10.169" v="122"/>
          <ac:spMkLst>
            <pc:docMk/>
            <pc:sldMk cId="2727401386" sldId="259"/>
            <ac:spMk id="3" creationId="{E766B705-E752-44EB-A955-415679292502}"/>
          </ac:spMkLst>
        </pc:spChg>
        <pc:spChg chg="add del mod">
          <ac:chgData name="Zach Zazueta" userId="f1feb73dca8c24eb" providerId="LiveId" clId="{4C658ECE-B2CB-4F00-9B10-17D1B386D21B}" dt="2020-01-21T04:05:59.078" v="132"/>
          <ac:spMkLst>
            <pc:docMk/>
            <pc:sldMk cId="2727401386" sldId="259"/>
            <ac:spMk id="5" creationId="{4E3CBA73-517C-460E-B125-38FFE8352568}"/>
          </ac:spMkLst>
        </pc:spChg>
        <pc:spChg chg="add mod">
          <ac:chgData name="Zach Zazueta" userId="f1feb73dca8c24eb" providerId="LiveId" clId="{4C658ECE-B2CB-4F00-9B10-17D1B386D21B}" dt="2020-01-21T04:06:20.755" v="133" actId="478"/>
          <ac:spMkLst>
            <pc:docMk/>
            <pc:sldMk cId="2727401386" sldId="259"/>
            <ac:spMk id="9" creationId="{9A02BA4F-2166-40A0-824A-B772D18A8BE3}"/>
          </ac:spMkLst>
        </pc:spChg>
        <pc:picChg chg="add del mod">
          <ac:chgData name="Zach Zazueta" userId="f1feb73dca8c24eb" providerId="LiveId" clId="{4C658ECE-B2CB-4F00-9B10-17D1B386D21B}" dt="2020-01-21T04:05:33.746" v="131" actId="478"/>
          <ac:picMkLst>
            <pc:docMk/>
            <pc:sldMk cId="2727401386" sldId="259"/>
            <ac:picMk id="4" creationId="{9779CB1B-B530-4F40-AED9-A8CE242471B2}"/>
          </ac:picMkLst>
        </pc:picChg>
        <pc:picChg chg="add del mod">
          <ac:chgData name="Zach Zazueta" userId="f1feb73dca8c24eb" providerId="LiveId" clId="{4C658ECE-B2CB-4F00-9B10-17D1B386D21B}" dt="2020-01-21T04:06:20.755" v="133" actId="478"/>
          <ac:picMkLst>
            <pc:docMk/>
            <pc:sldMk cId="2727401386" sldId="259"/>
            <ac:picMk id="7" creationId="{BEFEAB7D-F9FB-41DD-8058-DFB5A45E5D95}"/>
          </ac:picMkLst>
        </pc:picChg>
      </pc:sldChg>
      <pc:sldChg chg="addSp delSp modSp add del delAnim modAnim">
        <pc:chgData name="Zach Zazueta" userId="f1feb73dca8c24eb" providerId="LiveId" clId="{4C658ECE-B2CB-4F00-9B10-17D1B386D21B}" dt="2020-01-23T05:15:24.707" v="8553" actId="47"/>
        <pc:sldMkLst>
          <pc:docMk/>
          <pc:sldMk cId="2175579275" sldId="260"/>
        </pc:sldMkLst>
        <pc:spChg chg="del">
          <ac:chgData name="Zach Zazueta" userId="f1feb73dca8c24eb" providerId="LiveId" clId="{4C658ECE-B2CB-4F00-9B10-17D1B386D21B}" dt="2020-01-21T03:20:38.769" v="127" actId="478"/>
          <ac:spMkLst>
            <pc:docMk/>
            <pc:sldMk cId="2175579275" sldId="260"/>
            <ac:spMk id="2" creationId="{B5068967-14DA-4FBC-9796-31702749F4BD}"/>
          </ac:spMkLst>
        </pc:spChg>
        <pc:spChg chg="add del mod">
          <ac:chgData name="Zach Zazueta" userId="f1feb73dca8c24eb" providerId="LiveId" clId="{4C658ECE-B2CB-4F00-9B10-17D1B386D21B}" dt="2020-01-21T03:20:37.966" v="126" actId="478"/>
          <ac:spMkLst>
            <pc:docMk/>
            <pc:sldMk cId="2175579275" sldId="260"/>
            <ac:spMk id="6" creationId="{6A348ADC-E287-44A3-86EF-BE6D471C825B}"/>
          </ac:spMkLst>
        </pc:spChg>
        <pc:picChg chg="add del mod">
          <ac:chgData name="Zach Zazueta" userId="f1feb73dca8c24eb" providerId="LiveId" clId="{4C658ECE-B2CB-4F00-9B10-17D1B386D21B}" dt="2020-01-21T04:05:24.189" v="130" actId="478"/>
          <ac:picMkLst>
            <pc:docMk/>
            <pc:sldMk cId="2175579275" sldId="260"/>
            <ac:picMk id="2" creationId="{434883EF-05E5-4250-9B17-CCBCC01FCFE7}"/>
          </ac:picMkLst>
        </pc:picChg>
        <pc:picChg chg="add del mod">
          <ac:chgData name="Zach Zazueta" userId="f1feb73dca8c24eb" providerId="LiveId" clId="{4C658ECE-B2CB-4F00-9B10-17D1B386D21B}" dt="2020-01-21T03:27:57.446" v="128" actId="478"/>
          <ac:picMkLst>
            <pc:docMk/>
            <pc:sldMk cId="2175579275" sldId="260"/>
            <ac:picMk id="3" creationId="{7C16E3F3-A0A9-49B9-87E6-B532A6FF402C}"/>
          </ac:picMkLst>
        </pc:picChg>
        <pc:picChg chg="del">
          <ac:chgData name="Zach Zazueta" userId="f1feb73dca8c24eb" providerId="LiveId" clId="{4C658ECE-B2CB-4F00-9B10-17D1B386D21B}" dt="2020-01-21T03:20:33.848" v="125" actId="478"/>
          <ac:picMkLst>
            <pc:docMk/>
            <pc:sldMk cId="2175579275" sldId="260"/>
            <ac:picMk id="4" creationId="{9779CB1B-B530-4F40-AED9-A8CE242471B2}"/>
          </ac:picMkLst>
        </pc:picChg>
      </pc:sldChg>
      <pc:sldChg chg="addSp delSp modSp add ord">
        <pc:chgData name="Zach Zazueta" userId="f1feb73dca8c24eb" providerId="LiveId" clId="{4C658ECE-B2CB-4F00-9B10-17D1B386D21B}" dt="2020-01-26T23:54:27.389" v="10451"/>
        <pc:sldMkLst>
          <pc:docMk/>
          <pc:sldMk cId="46924623" sldId="261"/>
        </pc:sldMkLst>
        <pc:spChg chg="add">
          <ac:chgData name="Zach Zazueta" userId="f1feb73dca8c24eb" providerId="LiveId" clId="{4C658ECE-B2CB-4F00-9B10-17D1B386D21B}" dt="2020-01-22T04:31:53.106" v="867"/>
          <ac:spMkLst>
            <pc:docMk/>
            <pc:sldMk cId="46924623" sldId="261"/>
            <ac:spMk id="3" creationId="{8D10C370-4D9E-4DAA-A376-07C5E6008DDD}"/>
          </ac:spMkLst>
        </pc:spChg>
        <pc:spChg chg="add del">
          <ac:chgData name="Zach Zazueta" userId="f1feb73dca8c24eb" providerId="LiveId" clId="{4C658ECE-B2CB-4F00-9B10-17D1B386D21B}" dt="2020-01-22T04:32:11.666" v="869"/>
          <ac:spMkLst>
            <pc:docMk/>
            <pc:sldMk cId="46924623" sldId="261"/>
            <ac:spMk id="4" creationId="{FBF20C70-BC22-4D90-9562-31BABA0CBD6C}"/>
          </ac:spMkLst>
        </pc:spChg>
        <pc:spChg chg="add mod">
          <ac:chgData name="Zach Zazueta" userId="f1feb73dca8c24eb" providerId="LiveId" clId="{4C658ECE-B2CB-4F00-9B10-17D1B386D21B}" dt="2020-01-26T23:54:27.389" v="10451"/>
          <ac:spMkLst>
            <pc:docMk/>
            <pc:sldMk cId="46924623" sldId="261"/>
            <ac:spMk id="6" creationId="{429E50A6-CFC6-4320-BF8D-983B7877B349}"/>
          </ac:spMkLst>
        </pc:spChg>
      </pc:sldChg>
      <pc:sldChg chg="addSp delSp modSp add">
        <pc:chgData name="Zach Zazueta" userId="f1feb73dca8c24eb" providerId="LiveId" clId="{4C658ECE-B2CB-4F00-9B10-17D1B386D21B}" dt="2020-01-23T05:15:10.589" v="8550" actId="207"/>
        <pc:sldMkLst>
          <pc:docMk/>
          <pc:sldMk cId="316798543" sldId="262"/>
        </pc:sldMkLst>
        <pc:spChg chg="add del mod">
          <ac:chgData name="Zach Zazueta" userId="f1feb73dca8c24eb" providerId="LiveId" clId="{4C658ECE-B2CB-4F00-9B10-17D1B386D21B}" dt="2020-01-23T05:14:18.896" v="8538" actId="478"/>
          <ac:spMkLst>
            <pc:docMk/>
            <pc:sldMk cId="316798543" sldId="262"/>
            <ac:spMk id="4" creationId="{676504B0-6289-4140-BCFD-E4EBD5DB99F0}"/>
          </ac:spMkLst>
        </pc:spChg>
        <pc:spChg chg="add del">
          <ac:chgData name="Zach Zazueta" userId="f1feb73dca8c24eb" providerId="LiveId" clId="{4C658ECE-B2CB-4F00-9B10-17D1B386D21B}" dt="2020-01-22T23:48:12.886" v="1658" actId="26606"/>
          <ac:spMkLst>
            <pc:docMk/>
            <pc:sldMk cId="316798543" sldId="262"/>
            <ac:spMk id="7" creationId="{C5278130-DFE0-457B-8698-88DF69019DDE}"/>
          </ac:spMkLst>
        </pc:spChg>
        <pc:spChg chg="add del">
          <ac:chgData name="Zach Zazueta" userId="f1feb73dca8c24eb" providerId="LiveId" clId="{4C658ECE-B2CB-4F00-9B10-17D1B386D21B}" dt="2020-01-22T23:48:12.886" v="1658" actId="26606"/>
          <ac:spMkLst>
            <pc:docMk/>
            <pc:sldMk cId="316798543" sldId="262"/>
            <ac:spMk id="8" creationId="{2F99531B-1681-4D6E-BECB-18325B33A618}"/>
          </ac:spMkLst>
        </pc:spChg>
        <pc:spChg chg="add del">
          <ac:chgData name="Zach Zazueta" userId="f1feb73dca8c24eb" providerId="LiveId" clId="{4C658ECE-B2CB-4F00-9B10-17D1B386D21B}" dt="2020-01-22T23:48:12.886" v="1658" actId="26606"/>
          <ac:spMkLst>
            <pc:docMk/>
            <pc:sldMk cId="316798543" sldId="262"/>
            <ac:spMk id="9" creationId="{95F63893-E1BD-426D-8960-6A362D71164C}"/>
          </ac:spMkLst>
        </pc:spChg>
        <pc:spChg chg="add del">
          <ac:chgData name="Zach Zazueta" userId="f1feb73dca8c24eb" providerId="LiveId" clId="{4C658ECE-B2CB-4F00-9B10-17D1B386D21B}" dt="2020-01-22T23:47:58.918" v="1654" actId="26606"/>
          <ac:spMkLst>
            <pc:docMk/>
            <pc:sldMk cId="316798543" sldId="262"/>
            <ac:spMk id="10" creationId="{A9F529C3-C941-49FD-8C67-82F134F64BDB}"/>
          </ac:spMkLst>
        </pc:spChg>
        <pc:spChg chg="add del">
          <ac:chgData name="Zach Zazueta" userId="f1feb73dca8c24eb" providerId="LiveId" clId="{4C658ECE-B2CB-4F00-9B10-17D1B386D21B}" dt="2020-01-22T23:48:23.508" v="1664" actId="26606"/>
          <ac:spMkLst>
            <pc:docMk/>
            <pc:sldMk cId="316798543" sldId="262"/>
            <ac:spMk id="11" creationId="{A9F529C3-C941-49FD-8C67-82F134F64BDB}"/>
          </ac:spMkLst>
        </pc:spChg>
        <pc:spChg chg="add del">
          <ac:chgData name="Zach Zazueta" userId="f1feb73dca8c24eb" providerId="LiveId" clId="{4C658ECE-B2CB-4F00-9B10-17D1B386D21B}" dt="2020-01-22T23:47:58.918" v="1654" actId="26606"/>
          <ac:spMkLst>
            <pc:docMk/>
            <pc:sldMk cId="316798543" sldId="262"/>
            <ac:spMk id="12" creationId="{20586029-32A0-47E5-9AEC-AE3ABA6B94D0}"/>
          </ac:spMkLst>
        </pc:spChg>
        <pc:spChg chg="add del">
          <ac:chgData name="Zach Zazueta" userId="f1feb73dca8c24eb" providerId="LiveId" clId="{4C658ECE-B2CB-4F00-9B10-17D1B386D21B}" dt="2020-01-22T23:48:23.508" v="1664" actId="26606"/>
          <ac:spMkLst>
            <pc:docMk/>
            <pc:sldMk cId="316798543" sldId="262"/>
            <ac:spMk id="13" creationId="{20586029-32A0-47E5-9AEC-AE3ABA6B94D0}"/>
          </ac:spMkLst>
        </pc:spChg>
        <pc:spChg chg="add del">
          <ac:chgData name="Zach Zazueta" userId="f1feb73dca8c24eb" providerId="LiveId" clId="{4C658ECE-B2CB-4F00-9B10-17D1B386D21B}" dt="2020-01-22T23:48:12.886" v="1658" actId="26606"/>
          <ac:spMkLst>
            <pc:docMk/>
            <pc:sldMk cId="316798543" sldId="262"/>
            <ac:spMk id="16" creationId="{5761F6D8-64FC-46A9-BB96-CD2CC8008203}"/>
          </ac:spMkLst>
        </pc:spChg>
        <pc:spChg chg="add del">
          <ac:chgData name="Zach Zazueta" userId="f1feb73dca8c24eb" providerId="LiveId" clId="{4C658ECE-B2CB-4F00-9B10-17D1B386D21B}" dt="2020-01-22T23:48:45.820" v="1666" actId="26606"/>
          <ac:spMkLst>
            <pc:docMk/>
            <pc:sldMk cId="316798543" sldId="262"/>
            <ac:spMk id="17" creationId="{A9F529C3-C941-49FD-8C67-82F134F64BDB}"/>
          </ac:spMkLst>
        </pc:spChg>
        <pc:spChg chg="add del">
          <ac:chgData name="Zach Zazueta" userId="f1feb73dca8c24eb" providerId="LiveId" clId="{4C658ECE-B2CB-4F00-9B10-17D1B386D21B}" dt="2020-01-22T23:48:12.886" v="1658" actId="26606"/>
          <ac:spMkLst>
            <pc:docMk/>
            <pc:sldMk cId="316798543" sldId="262"/>
            <ac:spMk id="18" creationId="{9B57D9A5-B0E6-43E8-854F-D4931B715AD7}"/>
          </ac:spMkLst>
        </pc:spChg>
        <pc:spChg chg="add del">
          <ac:chgData name="Zach Zazueta" userId="f1feb73dca8c24eb" providerId="LiveId" clId="{4C658ECE-B2CB-4F00-9B10-17D1B386D21B}" dt="2020-01-22T23:48:45.820" v="1666" actId="26606"/>
          <ac:spMkLst>
            <pc:docMk/>
            <pc:sldMk cId="316798543" sldId="262"/>
            <ac:spMk id="19" creationId="{20586029-32A0-47E5-9AEC-AE3ABA6B94D0}"/>
          </ac:spMkLst>
        </pc:spChg>
        <pc:spChg chg="add del">
          <ac:chgData name="Zach Zazueta" userId="f1feb73dca8c24eb" providerId="LiveId" clId="{4C658ECE-B2CB-4F00-9B10-17D1B386D21B}" dt="2020-01-22T23:48:16.842" v="1660" actId="26606"/>
          <ac:spMkLst>
            <pc:docMk/>
            <pc:sldMk cId="316798543" sldId="262"/>
            <ac:spMk id="24" creationId="{91F32EBA-ED97-466E-8CFA-8382584155D0}"/>
          </ac:spMkLst>
        </pc:spChg>
        <pc:spChg chg="add del">
          <ac:chgData name="Zach Zazueta" userId="f1feb73dca8c24eb" providerId="LiveId" clId="{4C658ECE-B2CB-4F00-9B10-17D1B386D21B}" dt="2020-01-22T23:48:16.842" v="1660" actId="26606"/>
          <ac:spMkLst>
            <pc:docMk/>
            <pc:sldMk cId="316798543" sldId="262"/>
            <ac:spMk id="27" creationId="{403456C9-D4D5-44A8-98AB-D8637024588D}"/>
          </ac:spMkLst>
        </pc:spChg>
        <pc:spChg chg="add mod">
          <ac:chgData name="Zach Zazueta" userId="f1feb73dca8c24eb" providerId="LiveId" clId="{4C658ECE-B2CB-4F00-9B10-17D1B386D21B}" dt="2020-01-23T05:15:10.589" v="8550" actId="207"/>
          <ac:spMkLst>
            <pc:docMk/>
            <pc:sldMk cId="316798543" sldId="262"/>
            <ac:spMk id="28" creationId="{89682E46-6F54-4A1E-9745-84F81651E030}"/>
          </ac:spMkLst>
        </pc:spChg>
        <pc:grpChg chg="add del">
          <ac:chgData name="Zach Zazueta" userId="f1feb73dca8c24eb" providerId="LiveId" clId="{4C658ECE-B2CB-4F00-9B10-17D1B386D21B}" dt="2020-01-22T23:48:16.842" v="1660" actId="26606"/>
          <ac:grpSpMkLst>
            <pc:docMk/>
            <pc:sldMk cId="316798543" sldId="262"/>
            <ac:grpSpMk id="25" creationId="{FBB1362E-4699-426B-8D02-4F7CE6DA9358}"/>
          </ac:grpSpMkLst>
        </pc:grpChg>
        <pc:picChg chg="add del mod">
          <ac:chgData name="Zach Zazueta" userId="f1feb73dca8c24eb" providerId="LiveId" clId="{4C658ECE-B2CB-4F00-9B10-17D1B386D21B}" dt="2020-01-23T00:52:35.374" v="2449" actId="478"/>
          <ac:picMkLst>
            <pc:docMk/>
            <pc:sldMk cId="316798543" sldId="262"/>
            <ac:picMk id="3" creationId="{BA1AEDBD-125E-4BDA-BF14-E13F1A1ABF73}"/>
          </ac:picMkLst>
        </pc:picChg>
        <pc:picChg chg="mod ord">
          <ac:chgData name="Zach Zazueta" userId="f1feb73dca8c24eb" providerId="LiveId" clId="{4C658ECE-B2CB-4F00-9B10-17D1B386D21B}" dt="2020-01-22T23:48:45.820" v="1666" actId="26606"/>
          <ac:picMkLst>
            <pc:docMk/>
            <pc:sldMk cId="316798543" sldId="262"/>
            <ac:picMk id="5" creationId="{D097737E-2C40-41D5-90DE-B6990FC83DB6}"/>
          </ac:picMkLst>
        </pc:picChg>
        <pc:cxnChg chg="add del">
          <ac:chgData name="Zach Zazueta" userId="f1feb73dca8c24eb" providerId="LiveId" clId="{4C658ECE-B2CB-4F00-9B10-17D1B386D21B}" dt="2020-01-22T23:47:58.918" v="1654" actId="26606"/>
          <ac:cxnSpMkLst>
            <pc:docMk/>
            <pc:sldMk cId="316798543" sldId="262"/>
            <ac:cxnSpMk id="14" creationId="{8C730EAB-A532-4295-A302-FB4B90DB9F5E}"/>
          </ac:cxnSpMkLst>
        </pc:cxnChg>
        <pc:cxnChg chg="add del">
          <ac:chgData name="Zach Zazueta" userId="f1feb73dca8c24eb" providerId="LiveId" clId="{4C658ECE-B2CB-4F00-9B10-17D1B386D21B}" dt="2020-01-22T23:48:23.508" v="1664" actId="26606"/>
          <ac:cxnSpMkLst>
            <pc:docMk/>
            <pc:sldMk cId="316798543" sldId="262"/>
            <ac:cxnSpMk id="15" creationId="{8C730EAB-A532-4295-A302-FB4B90DB9F5E}"/>
          </ac:cxnSpMkLst>
        </pc:cxnChg>
        <pc:cxnChg chg="add del">
          <ac:chgData name="Zach Zazueta" userId="f1feb73dca8c24eb" providerId="LiveId" clId="{4C658ECE-B2CB-4F00-9B10-17D1B386D21B}" dt="2020-01-22T23:48:12.886" v="1658" actId="26606"/>
          <ac:cxnSpMkLst>
            <pc:docMk/>
            <pc:sldMk cId="316798543" sldId="262"/>
            <ac:cxnSpMk id="20" creationId="{F085D7B9-E066-4923-8CB7-294BF306296A}"/>
          </ac:cxnSpMkLst>
        </pc:cxnChg>
        <pc:cxnChg chg="add del">
          <ac:chgData name="Zach Zazueta" userId="f1feb73dca8c24eb" providerId="LiveId" clId="{4C658ECE-B2CB-4F00-9B10-17D1B386D21B}" dt="2020-01-22T23:48:45.820" v="1666" actId="26606"/>
          <ac:cxnSpMkLst>
            <pc:docMk/>
            <pc:sldMk cId="316798543" sldId="262"/>
            <ac:cxnSpMk id="21" creationId="{8C730EAB-A532-4295-A302-FB4B90DB9F5E}"/>
          </ac:cxnSpMkLst>
        </pc:cxnChg>
        <pc:cxnChg chg="add del">
          <ac:chgData name="Zach Zazueta" userId="f1feb73dca8c24eb" providerId="LiveId" clId="{4C658ECE-B2CB-4F00-9B10-17D1B386D21B}" dt="2020-01-22T23:48:12.886" v="1658" actId="26606"/>
          <ac:cxnSpMkLst>
            <pc:docMk/>
            <pc:sldMk cId="316798543" sldId="262"/>
            <ac:cxnSpMk id="22" creationId="{25443840-A796-4C43-8DC1-1B738EFEC522}"/>
          </ac:cxnSpMkLst>
        </pc:cxnChg>
      </pc:sldChg>
      <pc:sldChg chg="addSp delSp modSp add modNotesTx">
        <pc:chgData name="Zach Zazueta" userId="f1feb73dca8c24eb" providerId="LiveId" clId="{4C658ECE-B2CB-4F00-9B10-17D1B386D21B}" dt="2020-01-26T23:20:01.064" v="9364" actId="20577"/>
        <pc:sldMkLst>
          <pc:docMk/>
          <pc:sldMk cId="1775307310" sldId="263"/>
        </pc:sldMkLst>
        <pc:spChg chg="mod">
          <ac:chgData name="Zach Zazueta" userId="f1feb73dca8c24eb" providerId="LiveId" clId="{4C658ECE-B2CB-4F00-9B10-17D1B386D21B}" dt="2020-01-23T05:17:57.398" v="8582" actId="255"/>
          <ac:spMkLst>
            <pc:docMk/>
            <pc:sldMk cId="1775307310" sldId="263"/>
            <ac:spMk id="6" creationId="{429E50A6-CFC6-4320-BF8D-983B7877B349}"/>
          </ac:spMkLst>
        </pc:spChg>
        <pc:spChg chg="add mod">
          <ac:chgData name="Zach Zazueta" userId="f1feb73dca8c24eb" providerId="LiveId" clId="{4C658ECE-B2CB-4F00-9B10-17D1B386D21B}" dt="2020-01-22T23:41:06.589" v="1649" actId="1076"/>
          <ac:spMkLst>
            <pc:docMk/>
            <pc:sldMk cId="1775307310" sldId="263"/>
            <ac:spMk id="7" creationId="{55B236E5-B93E-4BB7-9C8B-04FA60E22039}"/>
          </ac:spMkLst>
        </pc:spChg>
        <pc:spChg chg="add del mod ord">
          <ac:chgData name="Zach Zazueta" userId="f1feb73dca8c24eb" providerId="LiveId" clId="{4C658ECE-B2CB-4F00-9B10-17D1B386D21B}" dt="2020-01-22T23:40:41.202" v="1645" actId="11529"/>
          <ac:spMkLst>
            <pc:docMk/>
            <pc:sldMk cId="1775307310" sldId="263"/>
            <ac:spMk id="8" creationId="{679D106C-9321-4DD9-849D-CEFE99460D99}"/>
          </ac:spMkLst>
        </pc:spChg>
        <pc:graphicFrameChg chg="add mod modGraphic">
          <ac:chgData name="Zach Zazueta" userId="f1feb73dca8c24eb" providerId="LiveId" clId="{4C658ECE-B2CB-4F00-9B10-17D1B386D21B}" dt="2020-01-22T23:34:32.376" v="1505" actId="1076"/>
          <ac:graphicFrameMkLst>
            <pc:docMk/>
            <pc:sldMk cId="1775307310" sldId="263"/>
            <ac:graphicFrameMk id="2" creationId="{4E403D9F-75FE-48DC-9538-31B41974DA5B}"/>
          </ac:graphicFrameMkLst>
        </pc:graphicFrameChg>
      </pc:sldChg>
      <pc:sldChg chg="addSp delSp modSp add del">
        <pc:chgData name="Zach Zazueta" userId="f1feb73dca8c24eb" providerId="LiveId" clId="{4C658ECE-B2CB-4F00-9B10-17D1B386D21B}" dt="2020-01-23T00:02:31.108" v="1841" actId="47"/>
        <pc:sldMkLst>
          <pc:docMk/>
          <pc:sldMk cId="746173617" sldId="264"/>
        </pc:sldMkLst>
        <pc:spChg chg="mod">
          <ac:chgData name="Zach Zazueta" userId="f1feb73dca8c24eb" providerId="LiveId" clId="{4C658ECE-B2CB-4F00-9B10-17D1B386D21B}" dt="2020-01-22T23:53:50.448" v="1758" actId="20577"/>
          <ac:spMkLst>
            <pc:docMk/>
            <pc:sldMk cId="746173617" sldId="264"/>
            <ac:spMk id="6" creationId="{429E50A6-CFC6-4320-BF8D-983B7877B349}"/>
          </ac:spMkLst>
        </pc:spChg>
        <pc:spChg chg="del">
          <ac:chgData name="Zach Zazueta" userId="f1feb73dca8c24eb" providerId="LiveId" clId="{4C658ECE-B2CB-4F00-9B10-17D1B386D21B}" dt="2020-01-22T23:52:58.456" v="1671" actId="478"/>
          <ac:spMkLst>
            <pc:docMk/>
            <pc:sldMk cId="746173617" sldId="264"/>
            <ac:spMk id="7" creationId="{55B236E5-B93E-4BB7-9C8B-04FA60E22039}"/>
          </ac:spMkLst>
        </pc:spChg>
        <pc:graphicFrameChg chg="del">
          <ac:chgData name="Zach Zazueta" userId="f1feb73dca8c24eb" providerId="LiveId" clId="{4C658ECE-B2CB-4F00-9B10-17D1B386D21B}" dt="2020-01-22T23:52:51.912" v="1670" actId="478"/>
          <ac:graphicFrameMkLst>
            <pc:docMk/>
            <pc:sldMk cId="746173617" sldId="264"/>
            <ac:graphicFrameMk id="2" creationId="{4E403D9F-75FE-48DC-9538-31B41974DA5B}"/>
          </ac:graphicFrameMkLst>
        </pc:graphicFrameChg>
        <pc:picChg chg="add mod">
          <ac:chgData name="Zach Zazueta" userId="f1feb73dca8c24eb" providerId="LiveId" clId="{4C658ECE-B2CB-4F00-9B10-17D1B386D21B}" dt="2020-01-22T23:53:32.591" v="1709" actId="1076"/>
          <ac:picMkLst>
            <pc:docMk/>
            <pc:sldMk cId="746173617" sldId="264"/>
            <ac:picMk id="8" creationId="{A0E688E6-E149-40C3-9D6A-FB0CAACBEE48}"/>
          </ac:picMkLst>
        </pc:picChg>
      </pc:sldChg>
      <pc:sldChg chg="addSp delSp modSp add modAnim modNotesTx">
        <pc:chgData name="Zach Zazueta" userId="f1feb73dca8c24eb" providerId="LiveId" clId="{4C658ECE-B2CB-4F00-9B10-17D1B386D21B}" dt="2020-01-23T05:18:38.975" v="8628" actId="1035"/>
        <pc:sldMkLst>
          <pc:docMk/>
          <pc:sldMk cId="3204400413" sldId="265"/>
        </pc:sldMkLst>
        <pc:spChg chg="mod">
          <ac:chgData name="Zach Zazueta" userId="f1feb73dca8c24eb" providerId="LiveId" clId="{4C658ECE-B2CB-4F00-9B10-17D1B386D21B}" dt="2020-01-23T05:17:50.716" v="8581" actId="255"/>
          <ac:spMkLst>
            <pc:docMk/>
            <pc:sldMk cId="3204400413" sldId="265"/>
            <ac:spMk id="6" creationId="{429E50A6-CFC6-4320-BF8D-983B7877B349}"/>
          </ac:spMkLst>
        </pc:spChg>
        <pc:spChg chg="add mod ord">
          <ac:chgData name="Zach Zazueta" userId="f1feb73dca8c24eb" providerId="LiveId" clId="{4C658ECE-B2CB-4F00-9B10-17D1B386D21B}" dt="2020-01-23T00:04:02.555" v="1849" actId="164"/>
          <ac:spMkLst>
            <pc:docMk/>
            <pc:sldMk cId="3204400413" sldId="265"/>
            <ac:spMk id="7" creationId="{9820D309-FFDC-43FC-A03D-00EE07BB6681}"/>
          </ac:spMkLst>
        </pc:spChg>
        <pc:spChg chg="add del mod">
          <ac:chgData name="Zach Zazueta" userId="f1feb73dca8c24eb" providerId="LiveId" clId="{4C658ECE-B2CB-4F00-9B10-17D1B386D21B}" dt="2020-01-23T00:05:01.877" v="1855" actId="767"/>
          <ac:spMkLst>
            <pc:docMk/>
            <pc:sldMk cId="3204400413" sldId="265"/>
            <ac:spMk id="11" creationId="{6DBFFE01-1C85-4E92-A92F-DB86FCAB2913}"/>
          </ac:spMkLst>
        </pc:spChg>
        <pc:spChg chg="add mod">
          <ac:chgData name="Zach Zazueta" userId="f1feb73dca8c24eb" providerId="LiveId" clId="{4C658ECE-B2CB-4F00-9B10-17D1B386D21B}" dt="2020-01-23T05:18:27.841" v="8598" actId="1036"/>
          <ac:spMkLst>
            <pc:docMk/>
            <pc:sldMk cId="3204400413" sldId="265"/>
            <ac:spMk id="12" creationId="{E2FB5AA9-26FD-4B2D-A474-34F165205431}"/>
          </ac:spMkLst>
        </pc:spChg>
        <pc:grpChg chg="add mod">
          <ac:chgData name="Zach Zazueta" userId="f1feb73dca8c24eb" providerId="LiveId" clId="{4C658ECE-B2CB-4F00-9B10-17D1B386D21B}" dt="2020-01-23T05:18:38.975" v="8628" actId="1035"/>
          <ac:grpSpMkLst>
            <pc:docMk/>
            <pc:sldMk cId="3204400413" sldId="265"/>
            <ac:grpSpMk id="10" creationId="{E9BA2BE9-A431-400B-A083-8C5EADAC1230}"/>
          </ac:grpSpMkLst>
        </pc:grpChg>
        <pc:picChg chg="add mod ord">
          <ac:chgData name="Zach Zazueta" userId="f1feb73dca8c24eb" providerId="LiveId" clId="{4C658ECE-B2CB-4F00-9B10-17D1B386D21B}" dt="2020-01-23T00:04:02.555" v="1849" actId="164"/>
          <ac:picMkLst>
            <pc:docMk/>
            <pc:sldMk cId="3204400413" sldId="265"/>
            <ac:picMk id="4" creationId="{46C8586A-9F7B-4B16-8E60-B0D6276F24A4}"/>
          </ac:picMkLst>
        </pc:picChg>
        <pc:picChg chg="mod">
          <ac:chgData name="Zach Zazueta" userId="f1feb73dca8c24eb" providerId="LiveId" clId="{4C658ECE-B2CB-4F00-9B10-17D1B386D21B}" dt="2020-01-23T05:18:27.841" v="8598" actId="1036"/>
          <ac:picMkLst>
            <pc:docMk/>
            <pc:sldMk cId="3204400413" sldId="265"/>
            <ac:picMk id="8" creationId="{A0E688E6-E149-40C3-9D6A-FB0CAACBEE48}"/>
          </ac:picMkLst>
        </pc:picChg>
        <pc:picChg chg="add mod">
          <ac:chgData name="Zach Zazueta" userId="f1feb73dca8c24eb" providerId="LiveId" clId="{4C658ECE-B2CB-4F00-9B10-17D1B386D21B}" dt="2020-01-23T05:18:27.841" v="8598" actId="1036"/>
          <ac:picMkLst>
            <pc:docMk/>
            <pc:sldMk cId="3204400413" sldId="265"/>
            <ac:picMk id="9" creationId="{AC0915E0-3593-4D81-9D71-3484DA2EA03E}"/>
          </ac:picMkLst>
        </pc:picChg>
      </pc:sldChg>
      <pc:sldChg chg="addSp delSp modSp add delAnim modNotesTx">
        <pc:chgData name="Zach Zazueta" userId="f1feb73dca8c24eb" providerId="LiveId" clId="{4C658ECE-B2CB-4F00-9B10-17D1B386D21B}" dt="2020-01-27T00:31:05.420" v="10454" actId="20577"/>
        <pc:sldMkLst>
          <pc:docMk/>
          <pc:sldMk cId="3216240695" sldId="266"/>
        </pc:sldMkLst>
        <pc:spChg chg="add del">
          <ac:chgData name="Zach Zazueta" userId="f1feb73dca8c24eb" providerId="LiveId" clId="{4C658ECE-B2CB-4F00-9B10-17D1B386D21B}" dt="2020-01-23T00:09:42.615" v="1926" actId="478"/>
          <ac:spMkLst>
            <pc:docMk/>
            <pc:sldMk cId="3216240695" sldId="266"/>
            <ac:spMk id="3" creationId="{8D10C370-4D9E-4DAA-A376-07C5E6008DDD}"/>
          </ac:spMkLst>
        </pc:spChg>
        <pc:spChg chg="mod">
          <ac:chgData name="Zach Zazueta" userId="f1feb73dca8c24eb" providerId="LiveId" clId="{4C658ECE-B2CB-4F00-9B10-17D1B386D21B}" dt="2020-01-27T00:31:05.420" v="10454" actId="20577"/>
          <ac:spMkLst>
            <pc:docMk/>
            <pc:sldMk cId="3216240695" sldId="266"/>
            <ac:spMk id="6" creationId="{429E50A6-CFC6-4320-BF8D-983B7877B349}"/>
          </ac:spMkLst>
        </pc:spChg>
        <pc:spChg chg="del mod">
          <ac:chgData name="Zach Zazueta" userId="f1feb73dca8c24eb" providerId="LiveId" clId="{4C658ECE-B2CB-4F00-9B10-17D1B386D21B}" dt="2020-01-23T00:09:45.057" v="1927" actId="478"/>
          <ac:spMkLst>
            <pc:docMk/>
            <pc:sldMk cId="3216240695" sldId="266"/>
            <ac:spMk id="12" creationId="{E2FB5AA9-26FD-4B2D-A474-34F165205431}"/>
          </ac:spMkLst>
        </pc:spChg>
        <pc:spChg chg="add mod">
          <ac:chgData name="Zach Zazueta" userId="f1feb73dca8c24eb" providerId="LiveId" clId="{4C658ECE-B2CB-4F00-9B10-17D1B386D21B}" dt="2020-01-23T00:12:35.531" v="1949" actId="164"/>
          <ac:spMkLst>
            <pc:docMk/>
            <pc:sldMk cId="3216240695" sldId="266"/>
            <ac:spMk id="17" creationId="{49D9DD6A-3620-4C38-819A-23DADB449442}"/>
          </ac:spMkLst>
        </pc:spChg>
        <pc:grpChg chg="del">
          <ac:chgData name="Zach Zazueta" userId="f1feb73dca8c24eb" providerId="LiveId" clId="{4C658ECE-B2CB-4F00-9B10-17D1B386D21B}" dt="2020-01-23T00:09:38.037" v="1923" actId="478"/>
          <ac:grpSpMkLst>
            <pc:docMk/>
            <pc:sldMk cId="3216240695" sldId="266"/>
            <ac:grpSpMk id="10" creationId="{E9BA2BE9-A431-400B-A083-8C5EADAC1230}"/>
          </ac:grpSpMkLst>
        </pc:grpChg>
        <pc:grpChg chg="add mod">
          <ac:chgData name="Zach Zazueta" userId="f1feb73dca8c24eb" providerId="LiveId" clId="{4C658ECE-B2CB-4F00-9B10-17D1B386D21B}" dt="2020-01-23T05:18:49.512" v="8641" actId="1036"/>
          <ac:grpSpMkLst>
            <pc:docMk/>
            <pc:sldMk cId="3216240695" sldId="266"/>
            <ac:grpSpMk id="18" creationId="{B1020541-1226-41A4-A569-0F6D0D562536}"/>
          </ac:grpSpMkLst>
        </pc:grpChg>
        <pc:picChg chg="del">
          <ac:chgData name="Zach Zazueta" userId="f1feb73dca8c24eb" providerId="LiveId" clId="{4C658ECE-B2CB-4F00-9B10-17D1B386D21B}" dt="2020-01-23T00:09:37.190" v="1922" actId="478"/>
          <ac:picMkLst>
            <pc:docMk/>
            <pc:sldMk cId="3216240695" sldId="266"/>
            <ac:picMk id="8" creationId="{A0E688E6-E149-40C3-9D6A-FB0CAACBEE48}"/>
          </ac:picMkLst>
        </pc:picChg>
        <pc:picChg chg="del">
          <ac:chgData name="Zach Zazueta" userId="f1feb73dca8c24eb" providerId="LiveId" clId="{4C658ECE-B2CB-4F00-9B10-17D1B386D21B}" dt="2020-01-23T00:09:35.086" v="1921" actId="478"/>
          <ac:picMkLst>
            <pc:docMk/>
            <pc:sldMk cId="3216240695" sldId="266"/>
            <ac:picMk id="9" creationId="{AC0915E0-3593-4D81-9D71-3484DA2EA03E}"/>
          </ac:picMkLst>
        </pc:picChg>
        <pc:picChg chg="add mod ord">
          <ac:chgData name="Zach Zazueta" userId="f1feb73dca8c24eb" providerId="LiveId" clId="{4C658ECE-B2CB-4F00-9B10-17D1B386D21B}" dt="2020-01-23T00:12:35.531" v="1949" actId="164"/>
          <ac:picMkLst>
            <pc:docMk/>
            <pc:sldMk cId="3216240695" sldId="266"/>
            <ac:picMk id="11" creationId="{A6DC4DF1-0D20-4C61-9331-179CD7655DF0}"/>
          </ac:picMkLst>
        </pc:picChg>
        <pc:inkChg chg="add del">
          <ac:chgData name="Zach Zazueta" userId="f1feb73dca8c24eb" providerId="LiveId" clId="{4C658ECE-B2CB-4F00-9B10-17D1B386D21B}" dt="2020-01-23T00:11:04.819" v="1941" actId="9405"/>
          <ac:inkMkLst>
            <pc:docMk/>
            <pc:sldMk cId="3216240695" sldId="266"/>
            <ac:inkMk id="13" creationId="{1A9D5BE7-401C-4ADA-A9C9-0A7001D5F614}"/>
          </ac:inkMkLst>
        </pc:inkChg>
        <pc:inkChg chg="add del">
          <ac:chgData name="Zach Zazueta" userId="f1feb73dca8c24eb" providerId="LiveId" clId="{4C658ECE-B2CB-4F00-9B10-17D1B386D21B}" dt="2020-01-23T00:11:04.182" v="1940" actId="9405"/>
          <ac:inkMkLst>
            <pc:docMk/>
            <pc:sldMk cId="3216240695" sldId="266"/>
            <ac:inkMk id="14" creationId="{938C0724-A325-4592-8498-E073AE062B77}"/>
          </ac:inkMkLst>
        </pc:inkChg>
        <pc:inkChg chg="add del">
          <ac:chgData name="Zach Zazueta" userId="f1feb73dca8c24eb" providerId="LiveId" clId="{4C658ECE-B2CB-4F00-9B10-17D1B386D21B}" dt="2020-01-23T00:11:03.942" v="1939" actId="9405"/>
          <ac:inkMkLst>
            <pc:docMk/>
            <pc:sldMk cId="3216240695" sldId="266"/>
            <ac:inkMk id="15" creationId="{643117A3-5838-4723-9D6C-626ECDDFC37D}"/>
          </ac:inkMkLst>
        </pc:inkChg>
        <pc:inkChg chg="add del">
          <ac:chgData name="Zach Zazueta" userId="f1feb73dca8c24eb" providerId="LiveId" clId="{4C658ECE-B2CB-4F00-9B10-17D1B386D21B}" dt="2020-01-23T00:11:03.628" v="1938" actId="9405"/>
          <ac:inkMkLst>
            <pc:docMk/>
            <pc:sldMk cId="3216240695" sldId="266"/>
            <ac:inkMk id="16" creationId="{591E7B7F-EEBA-4610-BAE5-3B1A40104656}"/>
          </ac:inkMkLst>
        </pc:inkChg>
      </pc:sldChg>
      <pc:sldChg chg="addSp delSp modSp add modAnim modNotesTx">
        <pc:chgData name="Zach Zazueta" userId="f1feb73dca8c24eb" providerId="LiveId" clId="{4C658ECE-B2CB-4F00-9B10-17D1B386D21B}" dt="2020-01-23T22:52:27.251" v="9140" actId="20577"/>
        <pc:sldMkLst>
          <pc:docMk/>
          <pc:sldMk cId="1886569206" sldId="267"/>
        </pc:sldMkLst>
        <pc:spChg chg="mod">
          <ac:chgData name="Zach Zazueta" userId="f1feb73dca8c24eb" providerId="LiveId" clId="{4C658ECE-B2CB-4F00-9B10-17D1B386D21B}" dt="2020-01-23T05:18:57.580" v="8642" actId="255"/>
          <ac:spMkLst>
            <pc:docMk/>
            <pc:sldMk cId="1886569206" sldId="267"/>
            <ac:spMk id="6" creationId="{429E50A6-CFC6-4320-BF8D-983B7877B349}"/>
          </ac:spMkLst>
        </pc:spChg>
        <pc:spChg chg="add del mod">
          <ac:chgData name="Zach Zazueta" userId="f1feb73dca8c24eb" providerId="LiveId" clId="{4C658ECE-B2CB-4F00-9B10-17D1B386D21B}" dt="2020-01-23T04:32:11.398" v="4160" actId="478"/>
          <ac:spMkLst>
            <pc:docMk/>
            <pc:sldMk cId="1886569206" sldId="267"/>
            <ac:spMk id="12" creationId="{E8CEF5D0-31D7-4B89-8D9C-B7A847DE24DC}"/>
          </ac:spMkLst>
        </pc:spChg>
        <pc:spChg chg="add mod">
          <ac:chgData name="Zach Zazueta" userId="f1feb73dca8c24eb" providerId="LiveId" clId="{4C658ECE-B2CB-4F00-9B10-17D1B386D21B}" dt="2020-01-23T05:19:42.070" v="8679" actId="1038"/>
          <ac:spMkLst>
            <pc:docMk/>
            <pc:sldMk cId="1886569206" sldId="267"/>
            <ac:spMk id="15" creationId="{349F2808-89F8-46A7-A862-D75FB9263AD3}"/>
          </ac:spMkLst>
        </pc:spChg>
        <pc:grpChg chg="del">
          <ac:chgData name="Zach Zazueta" userId="f1feb73dca8c24eb" providerId="LiveId" clId="{4C658ECE-B2CB-4F00-9B10-17D1B386D21B}" dt="2020-01-23T00:19:28.481" v="2093" actId="478"/>
          <ac:grpSpMkLst>
            <pc:docMk/>
            <pc:sldMk cId="1886569206" sldId="267"/>
            <ac:grpSpMk id="18" creationId="{B1020541-1226-41A4-A569-0F6D0D562536}"/>
          </ac:grpSpMkLst>
        </pc:grpChg>
        <pc:picChg chg="add mod ord modCrop">
          <ac:chgData name="Zach Zazueta" userId="f1feb73dca8c24eb" providerId="LiveId" clId="{4C658ECE-B2CB-4F00-9B10-17D1B386D21B}" dt="2020-01-23T05:19:04.940" v="8665" actId="1036"/>
          <ac:picMkLst>
            <pc:docMk/>
            <pc:sldMk cId="1886569206" sldId="267"/>
            <ac:picMk id="4" creationId="{934E5FB6-5FC1-4B72-AF5D-9F02E6835C74}"/>
          </ac:picMkLst>
        </pc:picChg>
        <pc:picChg chg="add mod ord modCrop">
          <ac:chgData name="Zach Zazueta" userId="f1feb73dca8c24eb" providerId="LiveId" clId="{4C658ECE-B2CB-4F00-9B10-17D1B386D21B}" dt="2020-01-23T00:27:06.382" v="2433" actId="1038"/>
          <ac:picMkLst>
            <pc:docMk/>
            <pc:sldMk cId="1886569206" sldId="267"/>
            <ac:picMk id="8" creationId="{EFEB5EB9-2EEB-456A-8BAE-866C1BCB1419}"/>
          </ac:picMkLst>
        </pc:picChg>
        <pc:picChg chg="add mod modCrop">
          <ac:chgData name="Zach Zazueta" userId="f1feb73dca8c24eb" providerId="LiveId" clId="{4C658ECE-B2CB-4F00-9B10-17D1B386D21B}" dt="2020-01-23T00:26:42.448" v="2374" actId="1036"/>
          <ac:picMkLst>
            <pc:docMk/>
            <pc:sldMk cId="1886569206" sldId="267"/>
            <ac:picMk id="10" creationId="{9D947F55-2015-471B-BBE5-776FFB2B050F}"/>
          </ac:picMkLst>
        </pc:picChg>
      </pc:sldChg>
      <pc:sldChg chg="addSp delSp modSp add modNotesTx">
        <pc:chgData name="Zach Zazueta" userId="f1feb73dca8c24eb" providerId="LiveId" clId="{4C658ECE-B2CB-4F00-9B10-17D1B386D21B}" dt="2020-01-23T22:54:58.849" v="9169" actId="14100"/>
        <pc:sldMkLst>
          <pc:docMk/>
          <pc:sldMk cId="2950213794" sldId="268"/>
        </pc:sldMkLst>
        <pc:spChg chg="mod">
          <ac:chgData name="Zach Zazueta" userId="f1feb73dca8c24eb" providerId="LiveId" clId="{4C658ECE-B2CB-4F00-9B10-17D1B386D21B}" dt="2020-01-23T05:21:00.690" v="8739" actId="12"/>
          <ac:spMkLst>
            <pc:docMk/>
            <pc:sldMk cId="2950213794" sldId="268"/>
            <ac:spMk id="6" creationId="{429E50A6-CFC6-4320-BF8D-983B7877B349}"/>
          </ac:spMkLst>
        </pc:spChg>
        <pc:grpChg chg="add mod">
          <ac:chgData name="Zach Zazueta" userId="f1feb73dca8c24eb" providerId="LiveId" clId="{4C658ECE-B2CB-4F00-9B10-17D1B386D21B}" dt="2020-01-23T22:54:58.849" v="9169" actId="14100"/>
          <ac:grpSpMkLst>
            <pc:docMk/>
            <pc:sldMk cId="2950213794" sldId="268"/>
            <ac:grpSpMk id="9" creationId="{80536C40-3575-4FC2-8A3C-A2B282B5D8BE}"/>
          </ac:grpSpMkLst>
        </pc:grpChg>
        <pc:graphicFrameChg chg="add del">
          <ac:chgData name="Zach Zazueta" userId="f1feb73dca8c24eb" providerId="LiveId" clId="{4C658ECE-B2CB-4F00-9B10-17D1B386D21B}" dt="2020-01-23T03:55:45.222" v="2584" actId="478"/>
          <ac:graphicFrameMkLst>
            <pc:docMk/>
            <pc:sldMk cId="2950213794" sldId="268"/>
            <ac:graphicFrameMk id="2" creationId="{84CAC8BB-022E-4FD6-8EEE-8339AC5E08E8}"/>
          </ac:graphicFrameMkLst>
        </pc:graphicFrameChg>
        <pc:graphicFrameChg chg="add mod modGraphic">
          <ac:chgData name="Zach Zazueta" userId="f1feb73dca8c24eb" providerId="LiveId" clId="{4C658ECE-B2CB-4F00-9B10-17D1B386D21B}" dt="2020-01-23T05:22:26.442" v="8740" actId="1076"/>
          <ac:graphicFrameMkLst>
            <pc:docMk/>
            <pc:sldMk cId="2950213794" sldId="268"/>
            <ac:graphicFrameMk id="11" creationId="{F8F32F87-374F-4C64-A6C9-92F12BD58CC0}"/>
          </ac:graphicFrameMkLst>
        </pc:graphicFrameChg>
        <pc:picChg chg="del">
          <ac:chgData name="Zach Zazueta" userId="f1feb73dca8c24eb" providerId="LiveId" clId="{4C658ECE-B2CB-4F00-9B10-17D1B386D21B}" dt="2020-01-23T00:27:34.656" v="2447" actId="478"/>
          <ac:picMkLst>
            <pc:docMk/>
            <pc:sldMk cId="2950213794" sldId="268"/>
            <ac:picMk id="4" creationId="{934E5FB6-5FC1-4B72-AF5D-9F02E6835C74}"/>
          </ac:picMkLst>
        </pc:picChg>
        <pc:picChg chg="del">
          <ac:chgData name="Zach Zazueta" userId="f1feb73dca8c24eb" providerId="LiveId" clId="{4C658ECE-B2CB-4F00-9B10-17D1B386D21B}" dt="2020-01-23T00:27:36.330" v="2448" actId="478"/>
          <ac:picMkLst>
            <pc:docMk/>
            <pc:sldMk cId="2950213794" sldId="268"/>
            <ac:picMk id="8" creationId="{EFEB5EB9-2EEB-456A-8BAE-866C1BCB1419}"/>
          </ac:picMkLst>
        </pc:picChg>
        <pc:picChg chg="del">
          <ac:chgData name="Zach Zazueta" userId="f1feb73dca8c24eb" providerId="LiveId" clId="{4C658ECE-B2CB-4F00-9B10-17D1B386D21B}" dt="2020-01-23T00:27:33.140" v="2446" actId="478"/>
          <ac:picMkLst>
            <pc:docMk/>
            <pc:sldMk cId="2950213794" sldId="268"/>
            <ac:picMk id="10" creationId="{9D947F55-2015-471B-BBE5-776FFB2B050F}"/>
          </ac:picMkLst>
        </pc:picChg>
        <pc:picChg chg="add del mod">
          <ac:chgData name="Zach Zazueta" userId="f1feb73dca8c24eb" providerId="LiveId" clId="{4C658ECE-B2CB-4F00-9B10-17D1B386D21B}" dt="2020-01-23T04:11:40.593" v="2608" actId="478"/>
          <ac:picMkLst>
            <pc:docMk/>
            <pc:sldMk cId="2950213794" sldId="268"/>
            <ac:picMk id="12" creationId="{1367815F-8E37-470E-9CEA-CED129DDA7ED}"/>
          </ac:picMkLst>
        </pc:picChg>
        <pc:picChg chg="add del mod">
          <ac:chgData name="Zach Zazueta" userId="f1feb73dca8c24eb" providerId="LiveId" clId="{4C658ECE-B2CB-4F00-9B10-17D1B386D21B}" dt="2020-01-23T04:11:40.593" v="2608" actId="478"/>
          <ac:picMkLst>
            <pc:docMk/>
            <pc:sldMk cId="2950213794" sldId="268"/>
            <ac:picMk id="13" creationId="{18C5F98B-3957-43F3-9FC2-926277D6B356}"/>
          </ac:picMkLst>
        </pc:picChg>
        <pc:picChg chg="add del mod">
          <ac:chgData name="Zach Zazueta" userId="f1feb73dca8c24eb" providerId="LiveId" clId="{4C658ECE-B2CB-4F00-9B10-17D1B386D21B}" dt="2020-01-23T04:11:40.593" v="2608" actId="478"/>
          <ac:picMkLst>
            <pc:docMk/>
            <pc:sldMk cId="2950213794" sldId="268"/>
            <ac:picMk id="14" creationId="{61E0BC54-ACE4-41CB-8BB5-EBB51A8CC822}"/>
          </ac:picMkLst>
        </pc:picChg>
        <pc:picChg chg="add mod">
          <ac:chgData name="Zach Zazueta" userId="f1feb73dca8c24eb" providerId="LiveId" clId="{4C658ECE-B2CB-4F00-9B10-17D1B386D21B}" dt="2020-01-23T22:53:32.765" v="9154" actId="14100"/>
          <ac:picMkLst>
            <pc:docMk/>
            <pc:sldMk cId="2950213794" sldId="268"/>
            <ac:picMk id="15" creationId="{9068F466-0829-4EA4-BEA6-D43AFEABE40D}"/>
          </ac:picMkLst>
        </pc:picChg>
        <pc:picChg chg="add mod">
          <ac:chgData name="Zach Zazueta" userId="f1feb73dca8c24eb" providerId="LiveId" clId="{4C658ECE-B2CB-4F00-9B10-17D1B386D21B}" dt="2020-01-23T22:54:58.849" v="9169" actId="14100"/>
          <ac:picMkLst>
            <pc:docMk/>
            <pc:sldMk cId="2950213794" sldId="268"/>
            <ac:picMk id="17" creationId="{572E4079-D488-47D2-96DA-CB3331E1C105}"/>
          </ac:picMkLst>
        </pc:picChg>
        <pc:picChg chg="add mod">
          <ac:chgData name="Zach Zazueta" userId="f1feb73dca8c24eb" providerId="LiveId" clId="{4C658ECE-B2CB-4F00-9B10-17D1B386D21B}" dt="2020-01-23T22:54:48.100" v="9166" actId="14100"/>
          <ac:picMkLst>
            <pc:docMk/>
            <pc:sldMk cId="2950213794" sldId="268"/>
            <ac:picMk id="18" creationId="{7808A217-96ED-4BD0-A56E-AD53E7FC73E8}"/>
          </ac:picMkLst>
        </pc:picChg>
        <pc:picChg chg="add mod">
          <ac:chgData name="Zach Zazueta" userId="f1feb73dca8c24eb" providerId="LiveId" clId="{4C658ECE-B2CB-4F00-9B10-17D1B386D21B}" dt="2020-01-23T22:54:36.954" v="9163" actId="14100"/>
          <ac:picMkLst>
            <pc:docMk/>
            <pc:sldMk cId="2950213794" sldId="268"/>
            <ac:picMk id="19" creationId="{AF3F2D0F-DE2A-49CB-A0EC-D81B8D4D823C}"/>
          </ac:picMkLst>
        </pc:picChg>
        <pc:picChg chg="add mod">
          <ac:chgData name="Zach Zazueta" userId="f1feb73dca8c24eb" providerId="LiveId" clId="{4C658ECE-B2CB-4F00-9B10-17D1B386D21B}" dt="2020-01-23T22:54:22.917" v="9160" actId="14100"/>
          <ac:picMkLst>
            <pc:docMk/>
            <pc:sldMk cId="2950213794" sldId="268"/>
            <ac:picMk id="20" creationId="{7DEF6B18-A001-44E7-BCC5-4743869D6756}"/>
          </ac:picMkLst>
        </pc:picChg>
        <pc:picChg chg="add mod">
          <ac:chgData name="Zach Zazueta" userId="f1feb73dca8c24eb" providerId="LiveId" clId="{4C658ECE-B2CB-4F00-9B10-17D1B386D21B}" dt="2020-01-23T22:54:09.582" v="9157" actId="14100"/>
          <ac:picMkLst>
            <pc:docMk/>
            <pc:sldMk cId="2950213794" sldId="268"/>
            <ac:picMk id="21" creationId="{0BEF1A26-6E77-43ED-9636-15CB5708BEA1}"/>
          </ac:picMkLst>
        </pc:picChg>
        <pc:picChg chg="add del mod">
          <ac:chgData name="Zach Zazueta" userId="f1feb73dca8c24eb" providerId="LiveId" clId="{4C658ECE-B2CB-4F00-9B10-17D1B386D21B}" dt="2020-01-23T04:11:40.593" v="2608" actId="478"/>
          <ac:picMkLst>
            <pc:docMk/>
            <pc:sldMk cId="2950213794" sldId="268"/>
            <ac:picMk id="1026" creationId="{05DD143D-6F42-4D06-9D1E-2BDEFC3A954C}"/>
          </ac:picMkLst>
        </pc:picChg>
        <pc:picChg chg="add del mod">
          <ac:chgData name="Zach Zazueta" userId="f1feb73dca8c24eb" providerId="LiveId" clId="{4C658ECE-B2CB-4F00-9B10-17D1B386D21B}" dt="2020-01-23T04:11:40.593" v="2608" actId="478"/>
          <ac:picMkLst>
            <pc:docMk/>
            <pc:sldMk cId="2950213794" sldId="268"/>
            <ac:picMk id="1028" creationId="{D45E23F4-9980-4BD6-BAFD-72BBD3F30E90}"/>
          </ac:picMkLst>
        </pc:picChg>
        <pc:picChg chg="add mod">
          <ac:chgData name="Zach Zazueta" userId="f1feb73dca8c24eb" providerId="LiveId" clId="{4C658ECE-B2CB-4F00-9B10-17D1B386D21B}" dt="2020-01-23T04:16:15.477" v="2694" actId="1035"/>
          <ac:picMkLst>
            <pc:docMk/>
            <pc:sldMk cId="2950213794" sldId="268"/>
            <ac:picMk id="1030" creationId="{8C79C36A-9C7A-4D63-9BD1-63A661FEDBC9}"/>
          </ac:picMkLst>
        </pc:picChg>
      </pc:sldChg>
      <pc:sldChg chg="addSp modSp add modNotesTx">
        <pc:chgData name="Zach Zazueta" userId="f1feb73dca8c24eb" providerId="LiveId" clId="{4C658ECE-B2CB-4F00-9B10-17D1B386D21B}" dt="2020-01-23T05:13:18.275" v="8487" actId="1038"/>
        <pc:sldMkLst>
          <pc:docMk/>
          <pc:sldMk cId="4143633353" sldId="269"/>
        </pc:sldMkLst>
        <pc:spChg chg="mod">
          <ac:chgData name="Zach Zazueta" userId="f1feb73dca8c24eb" providerId="LiveId" clId="{4C658ECE-B2CB-4F00-9B10-17D1B386D21B}" dt="2020-01-23T05:09:15.092" v="8448" actId="14100"/>
          <ac:spMkLst>
            <pc:docMk/>
            <pc:sldMk cId="4143633353" sldId="269"/>
            <ac:spMk id="6" creationId="{429E50A6-CFC6-4320-BF8D-983B7877B349}"/>
          </ac:spMkLst>
        </pc:spChg>
        <pc:picChg chg="add mod">
          <ac:chgData name="Zach Zazueta" userId="f1feb73dca8c24eb" providerId="LiveId" clId="{4C658ECE-B2CB-4F00-9B10-17D1B386D21B}" dt="2020-01-23T05:12:08.689" v="8453" actId="1076"/>
          <ac:picMkLst>
            <pc:docMk/>
            <pc:sldMk cId="4143633353" sldId="269"/>
            <ac:picMk id="4" creationId="{33977C9C-9C36-425C-9118-A18A8F4B4882}"/>
          </ac:picMkLst>
        </pc:picChg>
        <pc:picChg chg="add mod ord">
          <ac:chgData name="Zach Zazueta" userId="f1feb73dca8c24eb" providerId="LiveId" clId="{4C658ECE-B2CB-4F00-9B10-17D1B386D21B}" dt="2020-01-23T05:13:12.026" v="8464" actId="166"/>
          <ac:picMkLst>
            <pc:docMk/>
            <pc:sldMk cId="4143633353" sldId="269"/>
            <ac:picMk id="8" creationId="{ED0C3682-D2BB-4C0C-A242-3861128A2B91}"/>
          </ac:picMkLst>
        </pc:picChg>
        <pc:picChg chg="add mod">
          <ac:chgData name="Zach Zazueta" userId="f1feb73dca8c24eb" providerId="LiveId" clId="{4C658ECE-B2CB-4F00-9B10-17D1B386D21B}" dt="2020-01-23T05:13:18.275" v="8487" actId="1038"/>
          <ac:picMkLst>
            <pc:docMk/>
            <pc:sldMk cId="4143633353" sldId="269"/>
            <ac:picMk id="10" creationId="{21F4B03D-1281-4277-A124-83325391A9EA}"/>
          </ac:picMkLst>
        </pc:picChg>
      </pc:sldChg>
      <pc:sldChg chg="modSp add modNotesTx">
        <pc:chgData name="Zach Zazueta" userId="f1feb73dca8c24eb" providerId="LiveId" clId="{4C658ECE-B2CB-4F00-9B10-17D1B386D21B}" dt="2020-01-26T23:43:04.515" v="10444" actId="20577"/>
        <pc:sldMkLst>
          <pc:docMk/>
          <pc:sldMk cId="492742979" sldId="270"/>
        </pc:sldMkLst>
        <pc:spChg chg="mod">
          <ac:chgData name="Zach Zazueta" userId="f1feb73dca8c24eb" providerId="LiveId" clId="{4C658ECE-B2CB-4F00-9B10-17D1B386D21B}" dt="2020-01-26T23:40:52.443" v="10195" actId="20577"/>
          <ac:spMkLst>
            <pc:docMk/>
            <pc:sldMk cId="492742979" sldId="270"/>
            <ac:spMk id="6" creationId="{429E50A6-CFC6-4320-BF8D-983B7877B3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97920E-2603-4316-A62A-16CB2640DE10}" type="datetimeFigureOut">
              <a:rPr lang="en-US" smtClean="0"/>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CB13A-4D28-4EF1-B6BF-72BAD5DCCCD3}" type="slidenum">
              <a:rPr lang="en-US" smtClean="0"/>
              <a:t>‹#›</a:t>
            </a:fld>
            <a:endParaRPr lang="en-US"/>
          </a:p>
        </p:txBody>
      </p:sp>
    </p:spTree>
    <p:extLst>
      <p:ext uri="{BB962C8B-B14F-4D97-AF65-F5344CB8AC3E}">
        <p14:creationId xmlns:p14="http://schemas.microsoft.com/office/powerpoint/2010/main" val="1572344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Font typeface="Arial" panose="020B0604020202020204" pitchFamily="34" charset="0"/>
              <a:buNone/>
            </a:pPr>
            <a:r>
              <a:rPr lang="en-US" sz="1200" dirty="0"/>
              <a:t>ROI is calculated assuming the property is purchased outright with no financing</a:t>
            </a:r>
          </a:p>
          <a:p>
            <a:r>
              <a:rPr lang="en-US" dirty="0"/>
              <a:t>Assume monthly rent will be set at the standard 1% of the property value and will increase in lock step with the assessed home value, home maintenance will cost 1%, insurance and taxes will cost an additional 1%, bringing the total annual ROI to 10%</a:t>
            </a:r>
          </a:p>
          <a:p>
            <a:r>
              <a:rPr lang="en-US" dirty="0"/>
              <a:t>Properties are rented without interruption for a period of 5 years. We’ve calculated what we expect the home value to be in the </a:t>
            </a:r>
            <a:r>
              <a:rPr lang="en-US" dirty="0" err="1"/>
              <a:t>zipcode</a:t>
            </a:r>
            <a:r>
              <a:rPr lang="en-US" dirty="0"/>
              <a:t> at that time and assessed your return on the initial investment for you as well.</a:t>
            </a:r>
          </a:p>
        </p:txBody>
      </p:sp>
      <p:sp>
        <p:nvSpPr>
          <p:cNvPr id="4" name="Slide Number Placeholder 3"/>
          <p:cNvSpPr>
            <a:spLocks noGrp="1"/>
          </p:cNvSpPr>
          <p:nvPr>
            <p:ph type="sldNum" sz="quarter" idx="5"/>
          </p:nvPr>
        </p:nvSpPr>
        <p:spPr/>
        <p:txBody>
          <a:bodyPr/>
          <a:lstStyle/>
          <a:p>
            <a:fld id="{B45CB13A-4D28-4EF1-B6BF-72BAD5DCCCD3}" type="slidenum">
              <a:rPr lang="en-US" smtClean="0"/>
              <a:t>3</a:t>
            </a:fld>
            <a:endParaRPr lang="en-US"/>
          </a:p>
        </p:txBody>
      </p:sp>
    </p:spTree>
    <p:extLst>
      <p:ext uri="{BB962C8B-B14F-4D97-AF65-F5344CB8AC3E}">
        <p14:creationId xmlns:p14="http://schemas.microsoft.com/office/powerpoint/2010/main" val="169246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monthly average residential home value for 14,723 zip codes across the US, starting as early as April 1996, up through April 2018. Trimmed the data down to begin at January 2010, avoiding the noise of the down trends caused by the 2008-9 market crash</a:t>
            </a:r>
          </a:p>
          <a:p>
            <a:endParaRPr lang="en-US" dirty="0"/>
          </a:p>
          <a:p>
            <a:endParaRPr lang="en-US" dirty="0"/>
          </a:p>
        </p:txBody>
      </p:sp>
      <p:sp>
        <p:nvSpPr>
          <p:cNvPr id="4" name="Slide Number Placeholder 3"/>
          <p:cNvSpPr>
            <a:spLocks noGrp="1"/>
          </p:cNvSpPr>
          <p:nvPr>
            <p:ph type="sldNum" sz="quarter" idx="5"/>
          </p:nvPr>
        </p:nvSpPr>
        <p:spPr/>
        <p:txBody>
          <a:bodyPr/>
          <a:lstStyle/>
          <a:p>
            <a:fld id="{B45CB13A-4D28-4EF1-B6BF-72BAD5DCCCD3}" type="slidenum">
              <a:rPr lang="en-US" smtClean="0"/>
              <a:t>4</a:t>
            </a:fld>
            <a:endParaRPr lang="en-US"/>
          </a:p>
        </p:txBody>
      </p:sp>
    </p:spTree>
    <p:extLst>
      <p:ext uri="{BB962C8B-B14F-4D97-AF65-F5344CB8AC3E}">
        <p14:creationId xmlns:p14="http://schemas.microsoft.com/office/powerpoint/2010/main" val="2447749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Began to understand how cities might look slightly different with a general trend of consistent growth. Some were more sluggish to trend upwards out of the market downturn, sagging into 2010-11.</a:t>
            </a:r>
          </a:p>
          <a:p>
            <a:endParaRPr lang="en-US" dirty="0"/>
          </a:p>
          <a:p>
            <a:r>
              <a:rPr lang="en-US" dirty="0"/>
              <a:t>Then calculated which zip codes across the 38 had the highest annual increase in property value averaged across 2010-2018. This was the approach to ensure consistency in performance and remove bias of just the most recent few years.</a:t>
            </a:r>
          </a:p>
        </p:txBody>
      </p:sp>
      <p:sp>
        <p:nvSpPr>
          <p:cNvPr id="4" name="Slide Number Placeholder 3"/>
          <p:cNvSpPr>
            <a:spLocks noGrp="1"/>
          </p:cNvSpPr>
          <p:nvPr>
            <p:ph type="sldNum" sz="quarter" idx="5"/>
          </p:nvPr>
        </p:nvSpPr>
        <p:spPr/>
        <p:txBody>
          <a:bodyPr/>
          <a:lstStyle/>
          <a:p>
            <a:fld id="{B45CB13A-4D28-4EF1-B6BF-72BAD5DCCCD3}" type="slidenum">
              <a:rPr lang="en-US" smtClean="0"/>
              <a:t>5</a:t>
            </a:fld>
            <a:endParaRPr lang="en-US"/>
          </a:p>
        </p:txBody>
      </p:sp>
    </p:spTree>
    <p:extLst>
      <p:ext uri="{BB962C8B-B14F-4D97-AF65-F5344CB8AC3E}">
        <p14:creationId xmlns:p14="http://schemas.microsoft.com/office/powerpoint/2010/main" val="677877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leveraged the capabilities of Python’s </a:t>
            </a:r>
            <a:r>
              <a:rPr lang="en-US" dirty="0" err="1"/>
              <a:t>statsmodel</a:t>
            </a:r>
            <a:r>
              <a:rPr lang="en-US" dirty="0"/>
              <a:t> package to construct SARIMA models for the 10 zip codes that showed the highest average annual increase in average property value over the examined time period. Modeling involved generating stationary data, examining ACF (autocorrelation function) and PACF (partial autocorrelation function) plots to determine seasonal trends and the number of significant lag periods. Multiple parameters were iterated and final parameters were selected based off a balance of minimizing the AIC score of the model and selecting a model with the simplest solution (parsimony principal).</a:t>
            </a:r>
          </a:p>
          <a:p>
            <a:endParaRPr lang="en-US" dirty="0"/>
          </a:p>
          <a:p>
            <a:r>
              <a:rPr lang="en-US" dirty="0"/>
              <a:t>P-values were examined to determine the significance of the feature coefficients. Diagnostics were run to ensure normality of model residuals along a linear trend, the absence of seasonality, and low residual correlation with lagged versions of themselves.</a:t>
            </a:r>
          </a:p>
          <a:p>
            <a:endParaRPr lang="en-US" dirty="0"/>
          </a:p>
          <a:p>
            <a:r>
              <a:rPr lang="en-US" dirty="0"/>
              <a:t>Again, the power of </a:t>
            </a:r>
            <a:r>
              <a:rPr lang="en-US" dirty="0" err="1"/>
              <a:t>statsmodels</a:t>
            </a:r>
            <a:r>
              <a:rPr lang="en-US" dirty="0"/>
              <a:t> was used to forecast future average property values for 72 periods (months) or 5 years with 95% confidence intervals (grey shading).</a:t>
            </a:r>
          </a:p>
        </p:txBody>
      </p:sp>
      <p:sp>
        <p:nvSpPr>
          <p:cNvPr id="4" name="Slide Number Placeholder 3"/>
          <p:cNvSpPr>
            <a:spLocks noGrp="1"/>
          </p:cNvSpPr>
          <p:nvPr>
            <p:ph type="sldNum" sz="quarter" idx="5"/>
          </p:nvPr>
        </p:nvSpPr>
        <p:spPr/>
        <p:txBody>
          <a:bodyPr/>
          <a:lstStyle/>
          <a:p>
            <a:fld id="{B45CB13A-4D28-4EF1-B6BF-72BAD5DCCCD3}" type="slidenum">
              <a:rPr lang="en-US" smtClean="0"/>
              <a:t>6</a:t>
            </a:fld>
            <a:endParaRPr lang="en-US"/>
          </a:p>
        </p:txBody>
      </p:sp>
    </p:spTree>
    <p:extLst>
      <p:ext uri="{BB962C8B-B14F-4D97-AF65-F5344CB8AC3E}">
        <p14:creationId xmlns:p14="http://schemas.microsoft.com/office/powerpoint/2010/main" val="1132005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five zip codes that showed the highest projected average Annual ROI were in Boise City, Idaho, Greeley Colorado, and in Redmond Oregon.</a:t>
            </a:r>
          </a:p>
          <a:p>
            <a:endParaRPr lang="en-US" dirty="0"/>
          </a:p>
          <a:p>
            <a:r>
              <a:rPr lang="en-US" dirty="0"/>
              <a:t>Projected Annual ROI is the 5-year average annual return on the cash investment of the property again assuming rent revenue is 1% of the home value per month, adjusted for an annual property value increase matching the projected rate of growth predicted by the models, with total annual expenses for the property totaling 2% of the current property value.</a:t>
            </a:r>
          </a:p>
          <a:p>
            <a:endParaRPr lang="en-US" dirty="0"/>
          </a:p>
          <a:p>
            <a:r>
              <a:rPr lang="en-US" dirty="0"/>
              <a:t>The models predict annual ROI earnings between 12.4 and 13.1%, which outperforms the industry benchmark of 6-12%</a:t>
            </a:r>
          </a:p>
        </p:txBody>
      </p:sp>
      <p:sp>
        <p:nvSpPr>
          <p:cNvPr id="4" name="Slide Number Placeholder 3"/>
          <p:cNvSpPr>
            <a:spLocks noGrp="1"/>
          </p:cNvSpPr>
          <p:nvPr>
            <p:ph type="sldNum" sz="quarter" idx="5"/>
          </p:nvPr>
        </p:nvSpPr>
        <p:spPr/>
        <p:txBody>
          <a:bodyPr/>
          <a:lstStyle/>
          <a:p>
            <a:fld id="{B45CB13A-4D28-4EF1-B6BF-72BAD5DCCCD3}" type="slidenum">
              <a:rPr lang="en-US" smtClean="0"/>
              <a:t>7</a:t>
            </a:fld>
            <a:endParaRPr lang="en-US"/>
          </a:p>
        </p:txBody>
      </p:sp>
    </p:spTree>
    <p:extLst>
      <p:ext uri="{BB962C8B-B14F-4D97-AF65-F5344CB8AC3E}">
        <p14:creationId xmlns:p14="http://schemas.microsoft.com/office/powerpoint/2010/main" val="2879539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years following the acquisition of the properties there might be interest in selling the properties to invest the capital elsewhere.</a:t>
            </a:r>
          </a:p>
          <a:p>
            <a:endParaRPr lang="en-US" dirty="0"/>
          </a:p>
          <a:p>
            <a:r>
              <a:rPr lang="en-US" dirty="0"/>
              <a:t>The models project the listed return on the sale of a property purchased at the current (April 2018) average property value and sold in April 2023. This does not factor in any costs that would be involved in major home repairs following rental tenants or general wear and tear on a property (new roof, repaved driveway, re-landscaping, etc.)</a:t>
            </a:r>
          </a:p>
        </p:txBody>
      </p:sp>
      <p:sp>
        <p:nvSpPr>
          <p:cNvPr id="4" name="Slide Number Placeholder 3"/>
          <p:cNvSpPr>
            <a:spLocks noGrp="1"/>
          </p:cNvSpPr>
          <p:nvPr>
            <p:ph type="sldNum" sz="quarter" idx="5"/>
          </p:nvPr>
        </p:nvSpPr>
        <p:spPr/>
        <p:txBody>
          <a:bodyPr/>
          <a:lstStyle/>
          <a:p>
            <a:fld id="{B45CB13A-4D28-4EF1-B6BF-72BAD5DCCCD3}" type="slidenum">
              <a:rPr lang="en-US" smtClean="0"/>
              <a:t>8</a:t>
            </a:fld>
            <a:endParaRPr lang="en-US"/>
          </a:p>
        </p:txBody>
      </p:sp>
    </p:spTree>
    <p:extLst>
      <p:ext uri="{BB962C8B-B14F-4D97-AF65-F5344CB8AC3E}">
        <p14:creationId xmlns:p14="http://schemas.microsoft.com/office/powerpoint/2010/main" val="276217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modeling and recommendations are being made assuming properties are purchased in cash with no financing.</a:t>
            </a:r>
          </a:p>
          <a:p>
            <a:endParaRPr lang="en-US" dirty="0"/>
          </a:p>
          <a:p>
            <a:r>
              <a:rPr lang="en-US" sz="1200" dirty="0"/>
              <a:t> Increase rent annually to match the market – this could lead to renter turnover, so additional/continued analysis might be necessary to determine market climate</a:t>
            </a:r>
            <a:endParaRPr lang="en-US" dirty="0"/>
          </a:p>
        </p:txBody>
      </p:sp>
      <p:sp>
        <p:nvSpPr>
          <p:cNvPr id="4" name="Slide Number Placeholder 3"/>
          <p:cNvSpPr>
            <a:spLocks noGrp="1"/>
          </p:cNvSpPr>
          <p:nvPr>
            <p:ph type="sldNum" sz="quarter" idx="5"/>
          </p:nvPr>
        </p:nvSpPr>
        <p:spPr/>
        <p:txBody>
          <a:bodyPr/>
          <a:lstStyle/>
          <a:p>
            <a:fld id="{B45CB13A-4D28-4EF1-B6BF-72BAD5DCCCD3}" type="slidenum">
              <a:rPr lang="en-US" smtClean="0"/>
              <a:t>9</a:t>
            </a:fld>
            <a:endParaRPr lang="en-US"/>
          </a:p>
        </p:txBody>
      </p:sp>
    </p:spTree>
    <p:extLst>
      <p:ext uri="{BB962C8B-B14F-4D97-AF65-F5344CB8AC3E}">
        <p14:creationId xmlns:p14="http://schemas.microsoft.com/office/powerpoint/2010/main" val="279855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compiling the visualizations, it appeared areas near airports had higher projected future growth. Is that real or just coincidence?</a:t>
            </a:r>
          </a:p>
          <a:p>
            <a:endParaRPr lang="en-US" dirty="0"/>
          </a:p>
          <a:p>
            <a:pPr marL="285750" indent="-285750">
              <a:buFont typeface="Arial" panose="020B0604020202020204" pitchFamily="34" charset="0"/>
              <a:buChar char="•"/>
            </a:pPr>
            <a:r>
              <a:rPr lang="en-US" sz="1200" dirty="0"/>
              <a:t>Additional research on other factors that might impact growth of property values – are there local events that could move the markets one way or the other (new factories, poor schools)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Expand the search to other growing areas, specifically some higher property value areas and/or urban areas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Exploring the viability of actualizing the projected rates. Would love to conduct additional research on other costs of renting in these or other areas such as tax rates, cost of property management, insurance, etc. to produce stronger models</a:t>
            </a:r>
          </a:p>
          <a:p>
            <a:endParaRPr lang="en-US" dirty="0"/>
          </a:p>
        </p:txBody>
      </p:sp>
      <p:sp>
        <p:nvSpPr>
          <p:cNvPr id="4" name="Slide Number Placeholder 3"/>
          <p:cNvSpPr>
            <a:spLocks noGrp="1"/>
          </p:cNvSpPr>
          <p:nvPr>
            <p:ph type="sldNum" sz="quarter" idx="5"/>
          </p:nvPr>
        </p:nvSpPr>
        <p:spPr/>
        <p:txBody>
          <a:bodyPr/>
          <a:lstStyle/>
          <a:p>
            <a:fld id="{B45CB13A-4D28-4EF1-B6BF-72BAD5DCCCD3}" type="slidenum">
              <a:rPr lang="en-US" smtClean="0"/>
              <a:t>10</a:t>
            </a:fld>
            <a:endParaRPr lang="en-US"/>
          </a:p>
        </p:txBody>
      </p:sp>
    </p:spTree>
    <p:extLst>
      <p:ext uri="{BB962C8B-B14F-4D97-AF65-F5344CB8AC3E}">
        <p14:creationId xmlns:p14="http://schemas.microsoft.com/office/powerpoint/2010/main" val="2938756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106FB-EB86-4262-ADE0-8E55D3D7CB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CF61E3-0BFC-4698-8170-1B27779EFA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246F83-AB47-488D-8355-26B97140AF41}"/>
              </a:ext>
            </a:extLst>
          </p:cNvPr>
          <p:cNvSpPr>
            <a:spLocks noGrp="1"/>
          </p:cNvSpPr>
          <p:nvPr>
            <p:ph type="dt" sz="half" idx="10"/>
          </p:nvPr>
        </p:nvSpPr>
        <p:spPr/>
        <p:txBody>
          <a:bodyPr/>
          <a:lstStyle/>
          <a:p>
            <a:fld id="{7AAE5CD4-F95C-4ED2-86EC-F6930CC717A7}" type="datetimeFigureOut">
              <a:rPr lang="en-US" smtClean="0"/>
              <a:t>1/26/2020</a:t>
            </a:fld>
            <a:endParaRPr lang="en-US"/>
          </a:p>
        </p:txBody>
      </p:sp>
      <p:sp>
        <p:nvSpPr>
          <p:cNvPr id="5" name="Footer Placeholder 4">
            <a:extLst>
              <a:ext uri="{FF2B5EF4-FFF2-40B4-BE49-F238E27FC236}">
                <a16:creationId xmlns:a16="http://schemas.microsoft.com/office/drawing/2014/main" id="{D0284E10-B804-441A-80D7-1072799B13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2EFB64-03C1-46FF-A96D-72CB23FAD00C}"/>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3303704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22FA-C134-4C38-851C-BF9428EB4E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E98A9C-3CD1-4319-9EC6-FD9FBCB2F3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893A5-BBC3-4719-8713-D3527C349EA7}"/>
              </a:ext>
            </a:extLst>
          </p:cNvPr>
          <p:cNvSpPr>
            <a:spLocks noGrp="1"/>
          </p:cNvSpPr>
          <p:nvPr>
            <p:ph type="dt" sz="half" idx="10"/>
          </p:nvPr>
        </p:nvSpPr>
        <p:spPr/>
        <p:txBody>
          <a:bodyPr/>
          <a:lstStyle/>
          <a:p>
            <a:fld id="{7AAE5CD4-F95C-4ED2-86EC-F6930CC717A7}" type="datetimeFigureOut">
              <a:rPr lang="en-US" smtClean="0"/>
              <a:t>1/26/2020</a:t>
            </a:fld>
            <a:endParaRPr lang="en-US"/>
          </a:p>
        </p:txBody>
      </p:sp>
      <p:sp>
        <p:nvSpPr>
          <p:cNvPr id="5" name="Footer Placeholder 4">
            <a:extLst>
              <a:ext uri="{FF2B5EF4-FFF2-40B4-BE49-F238E27FC236}">
                <a16:creationId xmlns:a16="http://schemas.microsoft.com/office/drawing/2014/main" id="{4B559C8C-528B-4D29-83A2-A5D5D94FF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8B008-C0EF-4329-A494-73CD0B7A4BA0}"/>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3735658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12CBD-B299-44D1-B70D-8712A63909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3B4949-E233-49D0-885F-F2F259B0B7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4173F-285C-4CF1-9504-730DC513CA5E}"/>
              </a:ext>
            </a:extLst>
          </p:cNvPr>
          <p:cNvSpPr>
            <a:spLocks noGrp="1"/>
          </p:cNvSpPr>
          <p:nvPr>
            <p:ph type="dt" sz="half" idx="10"/>
          </p:nvPr>
        </p:nvSpPr>
        <p:spPr/>
        <p:txBody>
          <a:bodyPr/>
          <a:lstStyle/>
          <a:p>
            <a:fld id="{7AAE5CD4-F95C-4ED2-86EC-F6930CC717A7}" type="datetimeFigureOut">
              <a:rPr lang="en-US" smtClean="0"/>
              <a:t>1/26/2020</a:t>
            </a:fld>
            <a:endParaRPr lang="en-US"/>
          </a:p>
        </p:txBody>
      </p:sp>
      <p:sp>
        <p:nvSpPr>
          <p:cNvPr id="5" name="Footer Placeholder 4">
            <a:extLst>
              <a:ext uri="{FF2B5EF4-FFF2-40B4-BE49-F238E27FC236}">
                <a16:creationId xmlns:a16="http://schemas.microsoft.com/office/drawing/2014/main" id="{D4757416-A2A5-456F-B9A4-5BC79E250E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C054F-FAD1-43E1-B4BA-849A5147EABD}"/>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807275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4E6F-7BC3-479B-8D66-B65678210B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3F2218-FFE9-4438-A356-7D473FC9DF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AD0E4-3E33-4416-8842-43D78BD2994A}"/>
              </a:ext>
            </a:extLst>
          </p:cNvPr>
          <p:cNvSpPr>
            <a:spLocks noGrp="1"/>
          </p:cNvSpPr>
          <p:nvPr>
            <p:ph type="dt" sz="half" idx="10"/>
          </p:nvPr>
        </p:nvSpPr>
        <p:spPr/>
        <p:txBody>
          <a:bodyPr/>
          <a:lstStyle/>
          <a:p>
            <a:fld id="{7AAE5CD4-F95C-4ED2-86EC-F6930CC717A7}" type="datetimeFigureOut">
              <a:rPr lang="en-US" smtClean="0"/>
              <a:t>1/26/2020</a:t>
            </a:fld>
            <a:endParaRPr lang="en-US"/>
          </a:p>
        </p:txBody>
      </p:sp>
      <p:sp>
        <p:nvSpPr>
          <p:cNvPr id="5" name="Footer Placeholder 4">
            <a:extLst>
              <a:ext uri="{FF2B5EF4-FFF2-40B4-BE49-F238E27FC236}">
                <a16:creationId xmlns:a16="http://schemas.microsoft.com/office/drawing/2014/main" id="{5B52ACC3-2773-4B11-B22B-3494F17D1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B462A6-18D1-4D1D-811A-15C9ABC2D9AA}"/>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1946834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A519-F1FD-46D4-BC55-5674B839F1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15D8FB-77FE-433A-827C-5EB16CDAA7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72C4BB-E29B-422C-9E61-4EB709E9496F}"/>
              </a:ext>
            </a:extLst>
          </p:cNvPr>
          <p:cNvSpPr>
            <a:spLocks noGrp="1"/>
          </p:cNvSpPr>
          <p:nvPr>
            <p:ph type="dt" sz="half" idx="10"/>
          </p:nvPr>
        </p:nvSpPr>
        <p:spPr/>
        <p:txBody>
          <a:bodyPr/>
          <a:lstStyle/>
          <a:p>
            <a:fld id="{7AAE5CD4-F95C-4ED2-86EC-F6930CC717A7}" type="datetimeFigureOut">
              <a:rPr lang="en-US" smtClean="0"/>
              <a:t>1/26/2020</a:t>
            </a:fld>
            <a:endParaRPr lang="en-US"/>
          </a:p>
        </p:txBody>
      </p:sp>
      <p:sp>
        <p:nvSpPr>
          <p:cNvPr id="5" name="Footer Placeholder 4">
            <a:extLst>
              <a:ext uri="{FF2B5EF4-FFF2-40B4-BE49-F238E27FC236}">
                <a16:creationId xmlns:a16="http://schemas.microsoft.com/office/drawing/2014/main" id="{5430E9A9-CE85-425C-AC93-99C7C321B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BB314-5E27-4949-A67F-D9D9AFD01FD1}"/>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415586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7395-1298-45D0-9790-775DBFC05E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DB347-58E6-4BDF-BE82-C77DBE63B9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E0E5E6-6608-4BD0-8EEE-31358250BF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DB8F1E-C961-4FFE-927F-AAC937D05AAB}"/>
              </a:ext>
            </a:extLst>
          </p:cNvPr>
          <p:cNvSpPr>
            <a:spLocks noGrp="1"/>
          </p:cNvSpPr>
          <p:nvPr>
            <p:ph type="dt" sz="half" idx="10"/>
          </p:nvPr>
        </p:nvSpPr>
        <p:spPr/>
        <p:txBody>
          <a:bodyPr/>
          <a:lstStyle/>
          <a:p>
            <a:fld id="{7AAE5CD4-F95C-4ED2-86EC-F6930CC717A7}" type="datetimeFigureOut">
              <a:rPr lang="en-US" smtClean="0"/>
              <a:t>1/26/2020</a:t>
            </a:fld>
            <a:endParaRPr lang="en-US"/>
          </a:p>
        </p:txBody>
      </p:sp>
      <p:sp>
        <p:nvSpPr>
          <p:cNvPr id="6" name="Footer Placeholder 5">
            <a:extLst>
              <a:ext uri="{FF2B5EF4-FFF2-40B4-BE49-F238E27FC236}">
                <a16:creationId xmlns:a16="http://schemas.microsoft.com/office/drawing/2014/main" id="{98F7D4D8-AD47-4953-9FCD-0256B6CFA5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20399-F313-4E85-9878-7B8172250C8E}"/>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312781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AFA0-7F34-4B95-A140-99CA19465A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A47ECC-4F05-4E29-83B7-B188A66543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AACA14-8B5D-4008-A502-58ED52DDA0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C0B5B9-BA5E-49DC-A064-0CF88E6B27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F04D38-2899-41B2-B8F4-D347628AEF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C129CE-9B79-4D56-B2E1-ADE483A4BE71}"/>
              </a:ext>
            </a:extLst>
          </p:cNvPr>
          <p:cNvSpPr>
            <a:spLocks noGrp="1"/>
          </p:cNvSpPr>
          <p:nvPr>
            <p:ph type="dt" sz="half" idx="10"/>
          </p:nvPr>
        </p:nvSpPr>
        <p:spPr/>
        <p:txBody>
          <a:bodyPr/>
          <a:lstStyle/>
          <a:p>
            <a:fld id="{7AAE5CD4-F95C-4ED2-86EC-F6930CC717A7}" type="datetimeFigureOut">
              <a:rPr lang="en-US" smtClean="0"/>
              <a:t>1/26/2020</a:t>
            </a:fld>
            <a:endParaRPr lang="en-US"/>
          </a:p>
        </p:txBody>
      </p:sp>
      <p:sp>
        <p:nvSpPr>
          <p:cNvPr id="8" name="Footer Placeholder 7">
            <a:extLst>
              <a:ext uri="{FF2B5EF4-FFF2-40B4-BE49-F238E27FC236}">
                <a16:creationId xmlns:a16="http://schemas.microsoft.com/office/drawing/2014/main" id="{7760F211-483E-484F-815C-E0D8675566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074549-04FC-47EE-B337-13F20B266683}"/>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69490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F3B13-4467-438A-917B-C4D2CF0F92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53459D-BB88-4FD2-858E-C32E41B43CBE}"/>
              </a:ext>
            </a:extLst>
          </p:cNvPr>
          <p:cNvSpPr>
            <a:spLocks noGrp="1"/>
          </p:cNvSpPr>
          <p:nvPr>
            <p:ph type="dt" sz="half" idx="10"/>
          </p:nvPr>
        </p:nvSpPr>
        <p:spPr/>
        <p:txBody>
          <a:bodyPr/>
          <a:lstStyle/>
          <a:p>
            <a:fld id="{7AAE5CD4-F95C-4ED2-86EC-F6930CC717A7}" type="datetimeFigureOut">
              <a:rPr lang="en-US" smtClean="0"/>
              <a:t>1/26/2020</a:t>
            </a:fld>
            <a:endParaRPr lang="en-US"/>
          </a:p>
        </p:txBody>
      </p:sp>
      <p:sp>
        <p:nvSpPr>
          <p:cNvPr id="4" name="Footer Placeholder 3">
            <a:extLst>
              <a:ext uri="{FF2B5EF4-FFF2-40B4-BE49-F238E27FC236}">
                <a16:creationId xmlns:a16="http://schemas.microsoft.com/office/drawing/2014/main" id="{C0C3416C-6184-4AC1-B50F-ABB0AE4D48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F3F09C-281A-4B31-8E67-F7E604FC1BD0}"/>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1149721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23257D-3B84-4058-90A8-6D7DAFB9904B}"/>
              </a:ext>
            </a:extLst>
          </p:cNvPr>
          <p:cNvSpPr>
            <a:spLocks noGrp="1"/>
          </p:cNvSpPr>
          <p:nvPr>
            <p:ph type="dt" sz="half" idx="10"/>
          </p:nvPr>
        </p:nvSpPr>
        <p:spPr/>
        <p:txBody>
          <a:bodyPr/>
          <a:lstStyle/>
          <a:p>
            <a:fld id="{7AAE5CD4-F95C-4ED2-86EC-F6930CC717A7}" type="datetimeFigureOut">
              <a:rPr lang="en-US" smtClean="0"/>
              <a:t>1/26/2020</a:t>
            </a:fld>
            <a:endParaRPr lang="en-US"/>
          </a:p>
        </p:txBody>
      </p:sp>
      <p:sp>
        <p:nvSpPr>
          <p:cNvPr id="3" name="Footer Placeholder 2">
            <a:extLst>
              <a:ext uri="{FF2B5EF4-FFF2-40B4-BE49-F238E27FC236}">
                <a16:creationId xmlns:a16="http://schemas.microsoft.com/office/drawing/2014/main" id="{2498E29F-92A3-4014-AF68-BA50BFC9E2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2E8B9-91E8-43CC-890F-7EF7E6544582}"/>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691770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F5F8-F345-4227-9DCC-BC249D39E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3BF229-B2D6-4009-B4D0-B0242C52B2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6FD396-1C93-47C4-A47B-5AE279DDE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44588-2E54-44FC-B2E5-CC42FA1E2FE1}"/>
              </a:ext>
            </a:extLst>
          </p:cNvPr>
          <p:cNvSpPr>
            <a:spLocks noGrp="1"/>
          </p:cNvSpPr>
          <p:nvPr>
            <p:ph type="dt" sz="half" idx="10"/>
          </p:nvPr>
        </p:nvSpPr>
        <p:spPr/>
        <p:txBody>
          <a:bodyPr/>
          <a:lstStyle/>
          <a:p>
            <a:fld id="{7AAE5CD4-F95C-4ED2-86EC-F6930CC717A7}" type="datetimeFigureOut">
              <a:rPr lang="en-US" smtClean="0"/>
              <a:t>1/26/2020</a:t>
            </a:fld>
            <a:endParaRPr lang="en-US"/>
          </a:p>
        </p:txBody>
      </p:sp>
      <p:sp>
        <p:nvSpPr>
          <p:cNvPr id="6" name="Footer Placeholder 5">
            <a:extLst>
              <a:ext uri="{FF2B5EF4-FFF2-40B4-BE49-F238E27FC236}">
                <a16:creationId xmlns:a16="http://schemas.microsoft.com/office/drawing/2014/main" id="{A638D227-F626-4DEF-B614-267B265C2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8909E6-26FA-4A8F-97AC-9DB57C549BEC}"/>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4173510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6F11-98E6-4235-9BC0-FDFD80DAD4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7A7278-0A67-4550-AEE7-FA2BDC5BF7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C8A5D9-905F-4B0E-B86C-44D464087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851689-EBB5-4181-A89D-E23A6D0AEBCC}"/>
              </a:ext>
            </a:extLst>
          </p:cNvPr>
          <p:cNvSpPr>
            <a:spLocks noGrp="1"/>
          </p:cNvSpPr>
          <p:nvPr>
            <p:ph type="dt" sz="half" idx="10"/>
          </p:nvPr>
        </p:nvSpPr>
        <p:spPr/>
        <p:txBody>
          <a:bodyPr/>
          <a:lstStyle/>
          <a:p>
            <a:fld id="{7AAE5CD4-F95C-4ED2-86EC-F6930CC717A7}" type="datetimeFigureOut">
              <a:rPr lang="en-US" smtClean="0"/>
              <a:t>1/26/2020</a:t>
            </a:fld>
            <a:endParaRPr lang="en-US"/>
          </a:p>
        </p:txBody>
      </p:sp>
      <p:sp>
        <p:nvSpPr>
          <p:cNvPr id="6" name="Footer Placeholder 5">
            <a:extLst>
              <a:ext uri="{FF2B5EF4-FFF2-40B4-BE49-F238E27FC236}">
                <a16:creationId xmlns:a16="http://schemas.microsoft.com/office/drawing/2014/main" id="{386C2710-165D-4CA5-8819-FD245420A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B7F3C3-72E5-45B7-A9CF-54A48D6A4146}"/>
              </a:ext>
            </a:extLst>
          </p:cNvPr>
          <p:cNvSpPr>
            <a:spLocks noGrp="1"/>
          </p:cNvSpPr>
          <p:nvPr>
            <p:ph type="sldNum" sz="quarter" idx="12"/>
          </p:nvPr>
        </p:nvSpPr>
        <p:spPr/>
        <p:txBody>
          <a:bodyPr/>
          <a:lstStyle/>
          <a:p>
            <a:fld id="{7611AF63-97E8-479D-B081-B4B15DB3B6EA}" type="slidenum">
              <a:rPr lang="en-US" smtClean="0"/>
              <a:t>‹#›</a:t>
            </a:fld>
            <a:endParaRPr lang="en-US"/>
          </a:p>
        </p:txBody>
      </p:sp>
    </p:spTree>
    <p:extLst>
      <p:ext uri="{BB962C8B-B14F-4D97-AF65-F5344CB8AC3E}">
        <p14:creationId xmlns:p14="http://schemas.microsoft.com/office/powerpoint/2010/main" val="3811441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F0449B-9245-4CC3-B6F0-3FEF4ED6E2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4270FF-B5AD-4D0F-9CB5-43CA48EEB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B59B2-C1E1-455B-ABC0-6B4FBD3A15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E5CD4-F95C-4ED2-86EC-F6930CC717A7}" type="datetimeFigureOut">
              <a:rPr lang="en-US" smtClean="0"/>
              <a:t>1/26/2020</a:t>
            </a:fld>
            <a:endParaRPr lang="en-US"/>
          </a:p>
        </p:txBody>
      </p:sp>
      <p:sp>
        <p:nvSpPr>
          <p:cNvPr id="5" name="Footer Placeholder 4">
            <a:extLst>
              <a:ext uri="{FF2B5EF4-FFF2-40B4-BE49-F238E27FC236}">
                <a16:creationId xmlns:a16="http://schemas.microsoft.com/office/drawing/2014/main" id="{87DB3514-C759-4259-8A08-7FD576DC84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CDA826-6982-4B2A-BD70-DB1A4ADD0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11AF63-97E8-479D-B081-B4B15DB3B6EA}" type="slidenum">
              <a:rPr lang="en-US" smtClean="0"/>
              <a:t>‹#›</a:t>
            </a:fld>
            <a:endParaRPr lang="en-US"/>
          </a:p>
        </p:txBody>
      </p:sp>
    </p:spTree>
    <p:extLst>
      <p:ext uri="{BB962C8B-B14F-4D97-AF65-F5344CB8AC3E}">
        <p14:creationId xmlns:p14="http://schemas.microsoft.com/office/powerpoint/2010/main" val="109483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fif"/><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B504-B081-4308-8DC2-A6642A4668AF}"/>
              </a:ext>
            </a:extLst>
          </p:cNvPr>
          <p:cNvSpPr>
            <a:spLocks noGrp="1"/>
          </p:cNvSpPr>
          <p:nvPr>
            <p:ph type="ctrTitle"/>
          </p:nvPr>
        </p:nvSpPr>
        <p:spPr>
          <a:xfrm>
            <a:off x="6746628" y="1783959"/>
            <a:ext cx="4645250" cy="2889114"/>
          </a:xfrm>
        </p:spPr>
        <p:txBody>
          <a:bodyPr anchor="b">
            <a:normAutofit fontScale="90000"/>
          </a:bodyPr>
          <a:lstStyle/>
          <a:p>
            <a:pPr algn="l"/>
            <a:r>
              <a:rPr lang="en-US" dirty="0"/>
              <a:t>U.S. Real Estate Investment Opportunities</a:t>
            </a:r>
          </a:p>
        </p:txBody>
      </p:sp>
      <p:sp>
        <p:nvSpPr>
          <p:cNvPr id="3" name="Subtitle 2">
            <a:extLst>
              <a:ext uri="{FF2B5EF4-FFF2-40B4-BE49-F238E27FC236}">
                <a16:creationId xmlns:a16="http://schemas.microsoft.com/office/drawing/2014/main" id="{0358ACC5-443D-4562-BC3E-E1AD1702686C}"/>
              </a:ext>
            </a:extLst>
          </p:cNvPr>
          <p:cNvSpPr>
            <a:spLocks noGrp="1"/>
          </p:cNvSpPr>
          <p:nvPr>
            <p:ph type="subTitle" idx="1"/>
          </p:nvPr>
        </p:nvSpPr>
        <p:spPr>
          <a:xfrm>
            <a:off x="6746627" y="4750893"/>
            <a:ext cx="4645250" cy="1147863"/>
          </a:xfrm>
        </p:spPr>
        <p:txBody>
          <a:bodyPr anchor="t">
            <a:normAutofit/>
          </a:bodyPr>
          <a:lstStyle/>
          <a:p>
            <a:pPr algn="l"/>
            <a:r>
              <a:rPr lang="en-US" sz="2000" dirty="0"/>
              <a:t>ZED</a:t>
            </a:r>
            <a:r>
              <a:rPr lang="en-US" sz="2000" baseline="30000" dirty="0"/>
              <a:t>2</a:t>
            </a:r>
            <a:r>
              <a:rPr lang="en-US" sz="2000" dirty="0"/>
              <a:t> Solutions</a:t>
            </a:r>
          </a:p>
          <a:p>
            <a:pPr algn="l"/>
            <a:r>
              <a:rPr lang="en-US" sz="2000" dirty="0"/>
              <a:t>Spring 2018</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building&#10;&#10;Description automatically generated">
            <a:extLst>
              <a:ext uri="{FF2B5EF4-FFF2-40B4-BE49-F238E27FC236}">
                <a16:creationId xmlns:a16="http://schemas.microsoft.com/office/drawing/2014/main" id="{B616826A-1CB2-401D-865E-3741AAD306BB}"/>
              </a:ext>
            </a:extLst>
          </p:cNvPr>
          <p:cNvPicPr>
            <a:picLocks noChangeAspect="1"/>
          </p:cNvPicPr>
          <p:nvPr/>
        </p:nvPicPr>
        <p:blipFill rotWithShape="1">
          <a:blip r:embed="rId2">
            <a:extLst>
              <a:ext uri="{28A0092B-C50C-407E-A947-70E740481C1C}">
                <a14:useLocalDpi xmlns:a14="http://schemas.microsoft.com/office/drawing/2010/main" val="0"/>
              </a:ext>
            </a:extLst>
          </a:blip>
          <a:srcRect l="18160" r="23205"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1421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3170099"/>
          </a:xfrm>
          <a:prstGeom prst="rect">
            <a:avLst/>
          </a:prstGeom>
          <a:noFill/>
        </p:spPr>
        <p:txBody>
          <a:bodyPr wrap="square" rtlCol="0">
            <a:spAutoFit/>
          </a:bodyPr>
          <a:lstStyle/>
          <a:p>
            <a:r>
              <a:rPr lang="en-US" sz="3200" u="sng" dirty="0"/>
              <a:t>Future work</a:t>
            </a:r>
          </a:p>
          <a:p>
            <a:pPr marL="285750" indent="-285750">
              <a:buFont typeface="Arial" panose="020B0604020202020204" pitchFamily="34" charset="0"/>
              <a:buChar char="•"/>
            </a:pPr>
            <a:r>
              <a:rPr lang="en-US" sz="2800" dirty="0"/>
              <a:t>Additional research on other factors impacting growth of property values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Expand the search</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Further exploring the viability of actualizing the projected rates</a:t>
            </a:r>
          </a:p>
        </p:txBody>
      </p:sp>
    </p:spTree>
    <p:extLst>
      <p:ext uri="{BB962C8B-B14F-4D97-AF65-F5344CB8AC3E}">
        <p14:creationId xmlns:p14="http://schemas.microsoft.com/office/powerpoint/2010/main" val="492742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2">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28" name="TextBox 27">
            <a:extLst>
              <a:ext uri="{FF2B5EF4-FFF2-40B4-BE49-F238E27FC236}">
                <a16:creationId xmlns:a16="http://schemas.microsoft.com/office/drawing/2014/main" id="{89682E46-6F54-4A1E-9745-84F81651E030}"/>
              </a:ext>
            </a:extLst>
          </p:cNvPr>
          <p:cNvSpPr txBox="1"/>
          <p:nvPr/>
        </p:nvSpPr>
        <p:spPr>
          <a:xfrm>
            <a:off x="3426691" y="2828835"/>
            <a:ext cx="5338617" cy="1200329"/>
          </a:xfrm>
          <a:prstGeom prst="rect">
            <a:avLst/>
          </a:prstGeom>
          <a:solidFill>
            <a:schemeClr val="bg1">
              <a:alpha val="0"/>
            </a:schemeClr>
          </a:solidFill>
        </p:spPr>
        <p:txBody>
          <a:bodyPr wrap="square" rtlCol="0">
            <a:spAutoFit/>
          </a:bodyPr>
          <a:lstStyle/>
          <a:p>
            <a:pPr algn="ctr"/>
            <a:r>
              <a:rPr lang="en-US" sz="7200" dirty="0">
                <a:latin typeface="Aharoni" panose="020B0604020202020204" pitchFamily="2" charset="-79"/>
                <a:cs typeface="Aharoni" panose="020B0604020202020204" pitchFamily="2" charset="-79"/>
              </a:rPr>
              <a:t>Thank you!</a:t>
            </a:r>
          </a:p>
        </p:txBody>
      </p:sp>
    </p:spTree>
    <p:extLst>
      <p:ext uri="{BB962C8B-B14F-4D97-AF65-F5344CB8AC3E}">
        <p14:creationId xmlns:p14="http://schemas.microsoft.com/office/powerpoint/2010/main" val="316798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2">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2923877"/>
          </a:xfrm>
          <a:prstGeom prst="rect">
            <a:avLst/>
          </a:prstGeom>
          <a:noFill/>
        </p:spPr>
        <p:txBody>
          <a:bodyPr wrap="square" rtlCol="0">
            <a:spAutoFit/>
          </a:bodyPr>
          <a:lstStyle/>
          <a:p>
            <a:r>
              <a:rPr lang="en-US" sz="4200" u="sng" dirty="0"/>
              <a:t>Agenda</a:t>
            </a:r>
          </a:p>
          <a:p>
            <a:pPr marL="285750" indent="-285750">
              <a:spcAft>
                <a:spcPts val="1200"/>
              </a:spcAft>
              <a:buFont typeface="Arial" panose="020B0604020202020204" pitchFamily="34" charset="0"/>
              <a:buChar char="•"/>
            </a:pPr>
            <a:r>
              <a:rPr lang="en-US" sz="2800" dirty="0"/>
              <a:t>Assumptions / Headlines</a:t>
            </a:r>
          </a:p>
          <a:p>
            <a:pPr marL="285750" indent="-285750">
              <a:spcAft>
                <a:spcPts val="1200"/>
              </a:spcAft>
              <a:buFont typeface="Arial" panose="020B0604020202020204" pitchFamily="34" charset="0"/>
              <a:buChar char="•"/>
            </a:pPr>
            <a:r>
              <a:rPr lang="en-US" sz="2800" dirty="0"/>
              <a:t>Methods</a:t>
            </a:r>
          </a:p>
          <a:p>
            <a:pPr marL="285750" indent="-285750">
              <a:spcAft>
                <a:spcPts val="1200"/>
              </a:spcAft>
              <a:buFont typeface="Arial" panose="020B0604020202020204" pitchFamily="34" charset="0"/>
              <a:buChar char="•"/>
            </a:pPr>
            <a:r>
              <a:rPr lang="en-US" sz="2800" dirty="0"/>
              <a:t>Findings</a:t>
            </a:r>
          </a:p>
          <a:p>
            <a:pPr marL="285750" indent="-285750">
              <a:spcAft>
                <a:spcPts val="1200"/>
              </a:spcAft>
              <a:buFont typeface="Arial" panose="020B0604020202020204" pitchFamily="34" charset="0"/>
              <a:buChar char="•"/>
            </a:pPr>
            <a:r>
              <a:rPr lang="en-US" sz="2800" dirty="0"/>
              <a:t>Recommendations / Future Work</a:t>
            </a:r>
          </a:p>
        </p:txBody>
      </p:sp>
    </p:spTree>
    <p:extLst>
      <p:ext uri="{BB962C8B-B14F-4D97-AF65-F5344CB8AC3E}">
        <p14:creationId xmlns:p14="http://schemas.microsoft.com/office/powerpoint/2010/main" val="46924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2" name="Rectangle: Rounded Corners 1">
            <a:extLst>
              <a:ext uri="{FF2B5EF4-FFF2-40B4-BE49-F238E27FC236}">
                <a16:creationId xmlns:a16="http://schemas.microsoft.com/office/drawing/2014/main" id="{3DDBA493-9A60-4A79-8CA5-2B8C8B03B3FF}"/>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C18753A-8E36-434C-ABBA-CE85D5E7D546}"/>
              </a:ext>
            </a:extLst>
          </p:cNvPr>
          <p:cNvSpPr txBox="1"/>
          <p:nvPr/>
        </p:nvSpPr>
        <p:spPr>
          <a:xfrm>
            <a:off x="904240" y="772160"/>
            <a:ext cx="10403840" cy="4093428"/>
          </a:xfrm>
          <a:prstGeom prst="rect">
            <a:avLst/>
          </a:prstGeom>
          <a:noFill/>
        </p:spPr>
        <p:txBody>
          <a:bodyPr wrap="square" rtlCol="0">
            <a:spAutoFit/>
          </a:bodyPr>
          <a:lstStyle/>
          <a:p>
            <a:r>
              <a:rPr lang="en-US" sz="4200" u="sng" dirty="0"/>
              <a:t>Assumptions</a:t>
            </a:r>
          </a:p>
          <a:p>
            <a:pPr marL="285750" indent="-285750">
              <a:spcAft>
                <a:spcPts val="1200"/>
              </a:spcAft>
              <a:buFont typeface="Arial" panose="020B0604020202020204" pitchFamily="34" charset="0"/>
              <a:buChar char="•"/>
            </a:pPr>
            <a:r>
              <a:rPr lang="en-US" sz="2800" dirty="0"/>
              <a:t>Properties are purchased outright</a:t>
            </a:r>
          </a:p>
          <a:p>
            <a:pPr marL="285750" indent="-285750">
              <a:spcAft>
                <a:spcPts val="1200"/>
              </a:spcAft>
              <a:buFont typeface="Arial" panose="020B0604020202020204" pitchFamily="34" charset="0"/>
              <a:buChar char="•"/>
            </a:pPr>
            <a:r>
              <a:rPr lang="en-US" sz="2800" dirty="0"/>
              <a:t>Annual return is 10% of the property value</a:t>
            </a:r>
          </a:p>
          <a:p>
            <a:pPr marL="742950" lvl="1" indent="-285750">
              <a:spcAft>
                <a:spcPts val="1200"/>
              </a:spcAft>
              <a:buFont typeface="Arial" panose="020B0604020202020204" pitchFamily="34" charset="0"/>
              <a:buChar char="•"/>
            </a:pPr>
            <a:r>
              <a:rPr lang="en-US" sz="2800" dirty="0"/>
              <a:t>Monthly rent is set at 1%, raised annually</a:t>
            </a:r>
          </a:p>
          <a:p>
            <a:pPr marL="742950" lvl="1" indent="-285750">
              <a:spcAft>
                <a:spcPts val="1200"/>
              </a:spcAft>
              <a:buFont typeface="Arial" panose="020B0604020202020204" pitchFamily="34" charset="0"/>
              <a:buChar char="•"/>
            </a:pPr>
            <a:r>
              <a:rPr lang="en-US" sz="2800" dirty="0"/>
              <a:t>Annual maintenance costs average 1%</a:t>
            </a:r>
          </a:p>
          <a:p>
            <a:pPr marL="742950" lvl="1" indent="-285750">
              <a:spcAft>
                <a:spcPts val="1200"/>
              </a:spcAft>
              <a:buFont typeface="Arial" panose="020B0604020202020204" pitchFamily="34" charset="0"/>
              <a:buChar char="•"/>
            </a:pPr>
            <a:r>
              <a:rPr lang="en-US" sz="2800" dirty="0"/>
              <a:t>Other costs of additional 1% per year</a:t>
            </a:r>
          </a:p>
          <a:p>
            <a:pPr marL="285750" indent="-285750">
              <a:spcAft>
                <a:spcPts val="1200"/>
              </a:spcAft>
              <a:buFont typeface="Arial" panose="020B0604020202020204" pitchFamily="34" charset="0"/>
              <a:buChar char="•"/>
            </a:pPr>
            <a:r>
              <a:rPr lang="en-US" sz="2800" dirty="0"/>
              <a:t>Properties will be rented for a period of 5 years</a:t>
            </a:r>
          </a:p>
        </p:txBody>
      </p:sp>
    </p:spTree>
    <p:extLst>
      <p:ext uri="{BB962C8B-B14F-4D97-AF65-F5344CB8AC3E}">
        <p14:creationId xmlns:p14="http://schemas.microsoft.com/office/powerpoint/2010/main" val="214217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1600438"/>
          </a:xfrm>
          <a:prstGeom prst="rect">
            <a:avLst/>
          </a:prstGeom>
          <a:noFill/>
        </p:spPr>
        <p:txBody>
          <a:bodyPr wrap="square" rtlCol="0">
            <a:spAutoFit/>
          </a:bodyPr>
          <a:lstStyle/>
          <a:p>
            <a:r>
              <a:rPr lang="en-US" sz="4200" u="sng" dirty="0"/>
              <a:t>Headlines</a:t>
            </a:r>
          </a:p>
          <a:p>
            <a:pPr marL="285750" indent="-285750">
              <a:buFont typeface="Arial" panose="020B0604020202020204" pitchFamily="34" charset="0"/>
              <a:buChar char="•"/>
            </a:pPr>
            <a:r>
              <a:rPr lang="en-US" sz="2800" dirty="0"/>
              <a:t>Research provided information on US cities with upward trending population growth</a:t>
            </a:r>
          </a:p>
        </p:txBody>
      </p:sp>
      <p:graphicFrame>
        <p:nvGraphicFramePr>
          <p:cNvPr id="2" name="Table 3">
            <a:extLst>
              <a:ext uri="{FF2B5EF4-FFF2-40B4-BE49-F238E27FC236}">
                <a16:creationId xmlns:a16="http://schemas.microsoft.com/office/drawing/2014/main" id="{4E403D9F-75FE-48DC-9538-31B41974DA5B}"/>
              </a:ext>
            </a:extLst>
          </p:cNvPr>
          <p:cNvGraphicFramePr>
            <a:graphicFrameLocks noGrp="1"/>
          </p:cNvGraphicFramePr>
          <p:nvPr>
            <p:extLst>
              <p:ext uri="{D42A27DB-BD31-4B8C-83A1-F6EECF244321}">
                <p14:modId xmlns:p14="http://schemas.microsoft.com/office/powerpoint/2010/main" val="3685958076"/>
              </p:ext>
            </p:extLst>
          </p:nvPr>
        </p:nvGraphicFramePr>
        <p:xfrm>
          <a:off x="1181517" y="2467363"/>
          <a:ext cx="3625851" cy="3548314"/>
        </p:xfrm>
        <a:graphic>
          <a:graphicData uri="http://schemas.openxmlformats.org/drawingml/2006/table">
            <a:tbl>
              <a:tblPr firstRow="1" bandRow="1">
                <a:tableStyleId>{5C22544A-7EE6-4342-B048-85BDC9FD1C3A}</a:tableStyleId>
              </a:tblPr>
              <a:tblGrid>
                <a:gridCol w="2068005">
                  <a:extLst>
                    <a:ext uri="{9D8B030D-6E8A-4147-A177-3AD203B41FA5}">
                      <a16:colId xmlns:a16="http://schemas.microsoft.com/office/drawing/2014/main" val="2257350338"/>
                    </a:ext>
                  </a:extLst>
                </a:gridCol>
                <a:gridCol w="1557846">
                  <a:extLst>
                    <a:ext uri="{9D8B030D-6E8A-4147-A177-3AD203B41FA5}">
                      <a16:colId xmlns:a16="http://schemas.microsoft.com/office/drawing/2014/main" val="51296705"/>
                    </a:ext>
                  </a:extLst>
                </a:gridCol>
              </a:tblGrid>
              <a:tr h="415462">
                <a:tc>
                  <a:txBody>
                    <a:bodyPr/>
                    <a:lstStyle/>
                    <a:p>
                      <a:r>
                        <a:rPr lang="en-US" dirty="0"/>
                        <a:t>City</a:t>
                      </a:r>
                    </a:p>
                  </a:txBody>
                  <a:tcPr/>
                </a:tc>
                <a:tc>
                  <a:txBody>
                    <a:bodyPr/>
                    <a:lstStyle/>
                    <a:p>
                      <a:r>
                        <a:rPr lang="en-US" dirty="0"/>
                        <a:t>Pop. Growth </a:t>
                      </a:r>
                    </a:p>
                    <a:p>
                      <a:r>
                        <a:rPr lang="en-US" dirty="0"/>
                        <a:t>2017 </a:t>
                      </a:r>
                      <a:r>
                        <a:rPr lang="en-US" dirty="0">
                          <a:sym typeface="Wingdings" panose="05000000000000000000" pitchFamily="2" charset="2"/>
                        </a:rPr>
                        <a:t> 2018</a:t>
                      </a:r>
                      <a:endParaRPr lang="en-US" dirty="0"/>
                    </a:p>
                  </a:txBody>
                  <a:tcPr/>
                </a:tc>
                <a:extLst>
                  <a:ext uri="{0D108BD9-81ED-4DB2-BD59-A6C34878D82A}">
                    <a16:rowId xmlns:a16="http://schemas.microsoft.com/office/drawing/2014/main" val="486693393"/>
                  </a:ext>
                </a:extLst>
              </a:tr>
              <a:tr h="415462">
                <a:tc>
                  <a:txBody>
                    <a:bodyPr/>
                    <a:lstStyle/>
                    <a:p>
                      <a:r>
                        <a:rPr lang="en-US" dirty="0"/>
                        <a:t>Provo-Orem, UT</a:t>
                      </a:r>
                    </a:p>
                  </a:txBody>
                  <a:tcPr/>
                </a:tc>
                <a:tc>
                  <a:txBody>
                    <a:bodyPr/>
                    <a:lstStyle/>
                    <a:p>
                      <a:pPr algn="ctr"/>
                      <a:r>
                        <a:rPr lang="en-US" dirty="0"/>
                        <a:t>2.6%</a:t>
                      </a:r>
                    </a:p>
                  </a:txBody>
                  <a:tcPr/>
                </a:tc>
                <a:extLst>
                  <a:ext uri="{0D108BD9-81ED-4DB2-BD59-A6C34878D82A}">
                    <a16:rowId xmlns:a16="http://schemas.microsoft.com/office/drawing/2014/main" val="3751291830"/>
                  </a:ext>
                </a:extLst>
              </a:tr>
              <a:tr h="415462">
                <a:tc>
                  <a:txBody>
                    <a:bodyPr/>
                    <a:lstStyle/>
                    <a:p>
                      <a:r>
                        <a:rPr lang="en-US" dirty="0"/>
                        <a:t>Bend-Redmond, OR</a:t>
                      </a:r>
                    </a:p>
                  </a:txBody>
                  <a:tcPr/>
                </a:tc>
                <a:tc>
                  <a:txBody>
                    <a:bodyPr/>
                    <a:lstStyle/>
                    <a:p>
                      <a:pPr algn="ctr"/>
                      <a:r>
                        <a:rPr lang="en-US" dirty="0"/>
                        <a:t>2.8%</a:t>
                      </a:r>
                    </a:p>
                  </a:txBody>
                  <a:tcPr/>
                </a:tc>
                <a:extLst>
                  <a:ext uri="{0D108BD9-81ED-4DB2-BD59-A6C34878D82A}">
                    <a16:rowId xmlns:a16="http://schemas.microsoft.com/office/drawing/2014/main" val="4133237158"/>
                  </a:ext>
                </a:extLst>
              </a:tr>
              <a:tr h="415462">
                <a:tc>
                  <a:txBody>
                    <a:bodyPr/>
                    <a:lstStyle/>
                    <a:p>
                      <a:r>
                        <a:rPr lang="en-US" dirty="0"/>
                        <a:t>Boise City, Idaho</a:t>
                      </a:r>
                    </a:p>
                  </a:txBody>
                  <a:tcPr/>
                </a:tc>
                <a:tc>
                  <a:txBody>
                    <a:bodyPr/>
                    <a:lstStyle/>
                    <a:p>
                      <a:pPr algn="ctr"/>
                      <a:r>
                        <a:rPr lang="en-US" dirty="0"/>
                        <a:t>2.9%</a:t>
                      </a:r>
                    </a:p>
                  </a:txBody>
                  <a:tcPr/>
                </a:tc>
                <a:extLst>
                  <a:ext uri="{0D108BD9-81ED-4DB2-BD59-A6C34878D82A}">
                    <a16:rowId xmlns:a16="http://schemas.microsoft.com/office/drawing/2014/main" val="384048900"/>
                  </a:ext>
                </a:extLst>
              </a:tr>
              <a:tr h="415462">
                <a:tc>
                  <a:txBody>
                    <a:bodyPr/>
                    <a:lstStyle/>
                    <a:p>
                      <a:r>
                        <a:rPr lang="en-US" dirty="0"/>
                        <a:t>Greeley, CO</a:t>
                      </a:r>
                    </a:p>
                  </a:txBody>
                  <a:tcPr/>
                </a:tc>
                <a:tc>
                  <a:txBody>
                    <a:bodyPr/>
                    <a:lstStyle/>
                    <a:p>
                      <a:pPr algn="ctr"/>
                      <a:r>
                        <a:rPr lang="en-US" dirty="0"/>
                        <a:t>3.0%</a:t>
                      </a:r>
                    </a:p>
                  </a:txBody>
                  <a:tcPr/>
                </a:tc>
                <a:extLst>
                  <a:ext uri="{0D108BD9-81ED-4DB2-BD59-A6C34878D82A}">
                    <a16:rowId xmlns:a16="http://schemas.microsoft.com/office/drawing/2014/main" val="2613783690"/>
                  </a:ext>
                </a:extLst>
              </a:tr>
              <a:tr h="415462">
                <a:tc>
                  <a:txBody>
                    <a:bodyPr/>
                    <a:lstStyle/>
                    <a:p>
                      <a:r>
                        <a:rPr lang="en-US" dirty="0"/>
                        <a:t>The Villages, FL</a:t>
                      </a:r>
                    </a:p>
                  </a:txBody>
                  <a:tcPr/>
                </a:tc>
                <a:tc>
                  <a:txBody>
                    <a:bodyPr/>
                    <a:lstStyle/>
                    <a:p>
                      <a:pPr algn="ctr"/>
                      <a:r>
                        <a:rPr lang="en-US" dirty="0"/>
                        <a:t>3.1%</a:t>
                      </a:r>
                    </a:p>
                  </a:txBody>
                  <a:tcPr/>
                </a:tc>
                <a:extLst>
                  <a:ext uri="{0D108BD9-81ED-4DB2-BD59-A6C34878D82A}">
                    <a16:rowId xmlns:a16="http://schemas.microsoft.com/office/drawing/2014/main" val="1615247120"/>
                  </a:ext>
                </a:extLst>
              </a:tr>
              <a:tr h="415462">
                <a:tc>
                  <a:txBody>
                    <a:bodyPr/>
                    <a:lstStyle/>
                    <a:p>
                      <a:r>
                        <a:rPr lang="en-US" dirty="0"/>
                        <a:t>Odessa, TX</a:t>
                      </a:r>
                    </a:p>
                  </a:txBody>
                  <a:tcPr/>
                </a:tc>
                <a:tc>
                  <a:txBody>
                    <a:bodyPr/>
                    <a:lstStyle/>
                    <a:p>
                      <a:pPr algn="ctr"/>
                      <a:r>
                        <a:rPr lang="en-US" dirty="0"/>
                        <a:t>3.2%</a:t>
                      </a:r>
                    </a:p>
                  </a:txBody>
                  <a:tcPr/>
                </a:tc>
                <a:extLst>
                  <a:ext uri="{0D108BD9-81ED-4DB2-BD59-A6C34878D82A}">
                    <a16:rowId xmlns:a16="http://schemas.microsoft.com/office/drawing/2014/main" val="2946274442"/>
                  </a:ext>
                </a:extLst>
              </a:tr>
              <a:tr h="415462">
                <a:tc>
                  <a:txBody>
                    <a:bodyPr/>
                    <a:lstStyle/>
                    <a:p>
                      <a:r>
                        <a:rPr lang="en-US" dirty="0"/>
                        <a:t>Midland, TX</a:t>
                      </a:r>
                    </a:p>
                  </a:txBody>
                  <a:tcPr/>
                </a:tc>
                <a:tc>
                  <a:txBody>
                    <a:bodyPr/>
                    <a:lstStyle/>
                    <a:p>
                      <a:pPr algn="ctr"/>
                      <a:r>
                        <a:rPr lang="en-US" dirty="0"/>
                        <a:t>4.3%</a:t>
                      </a:r>
                    </a:p>
                  </a:txBody>
                  <a:tcPr/>
                </a:tc>
                <a:extLst>
                  <a:ext uri="{0D108BD9-81ED-4DB2-BD59-A6C34878D82A}">
                    <a16:rowId xmlns:a16="http://schemas.microsoft.com/office/drawing/2014/main" val="2155424371"/>
                  </a:ext>
                </a:extLst>
              </a:tr>
            </a:tbl>
          </a:graphicData>
        </a:graphic>
      </p:graphicFrame>
      <p:sp>
        <p:nvSpPr>
          <p:cNvPr id="7" name="TextBox 6">
            <a:extLst>
              <a:ext uri="{FF2B5EF4-FFF2-40B4-BE49-F238E27FC236}">
                <a16:creationId xmlns:a16="http://schemas.microsoft.com/office/drawing/2014/main" id="{55B236E5-B93E-4BB7-9C8B-04FA60E22039}"/>
              </a:ext>
            </a:extLst>
          </p:cNvPr>
          <p:cNvSpPr txBox="1"/>
          <p:nvPr/>
        </p:nvSpPr>
        <p:spPr>
          <a:xfrm>
            <a:off x="7384634" y="3087358"/>
            <a:ext cx="2406315" cy="2308324"/>
          </a:xfrm>
          <a:prstGeom prst="rect">
            <a:avLst/>
          </a:prstGeom>
          <a:solidFill>
            <a:schemeClr val="bg1">
              <a:alpha val="30000"/>
            </a:schemeClr>
          </a:solidFill>
        </p:spPr>
        <p:txBody>
          <a:bodyPr wrap="square" rtlCol="0">
            <a:spAutoFit/>
          </a:bodyPr>
          <a:lstStyle/>
          <a:p>
            <a:pPr algn="ctr"/>
            <a:r>
              <a:rPr lang="en-US" sz="7200" dirty="0">
                <a:latin typeface="Aharoni" panose="020B0604020202020204" pitchFamily="2" charset="-79"/>
                <a:cs typeface="Aharoni" panose="020B0604020202020204" pitchFamily="2" charset="-79"/>
              </a:rPr>
              <a:t>38</a:t>
            </a:r>
          </a:p>
          <a:p>
            <a:pPr algn="ctr"/>
            <a:r>
              <a:rPr lang="en-US" sz="3600" dirty="0">
                <a:latin typeface="Aharoni" panose="020B0604020202020204" pitchFamily="2" charset="-79"/>
                <a:cs typeface="Aharoni" panose="020B0604020202020204" pitchFamily="2" charset="-79"/>
              </a:rPr>
              <a:t>Unique Zip Codes</a:t>
            </a:r>
          </a:p>
        </p:txBody>
      </p:sp>
    </p:spTree>
    <p:extLst>
      <p:ext uri="{BB962C8B-B14F-4D97-AF65-F5344CB8AC3E}">
        <p14:creationId xmlns:p14="http://schemas.microsoft.com/office/powerpoint/2010/main" val="1775307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1169551"/>
          </a:xfrm>
          <a:prstGeom prst="rect">
            <a:avLst/>
          </a:prstGeom>
          <a:noFill/>
        </p:spPr>
        <p:txBody>
          <a:bodyPr wrap="square" rtlCol="0">
            <a:spAutoFit/>
          </a:bodyPr>
          <a:lstStyle/>
          <a:p>
            <a:r>
              <a:rPr lang="en-US" sz="4200" u="sng" dirty="0"/>
              <a:t>Methods</a:t>
            </a:r>
          </a:p>
          <a:p>
            <a:pPr marL="285750" indent="-285750">
              <a:buFont typeface="Arial" panose="020B0604020202020204" pitchFamily="34" charset="0"/>
              <a:buChar char="•"/>
            </a:pPr>
            <a:r>
              <a:rPr lang="en-US" sz="2800" dirty="0"/>
              <a:t>Began by inspecting the general shape of the data</a:t>
            </a:r>
          </a:p>
        </p:txBody>
      </p:sp>
      <p:pic>
        <p:nvPicPr>
          <p:cNvPr id="8" name="Picture 7" descr="A close up of a map&#10;&#10;Description automatically generated">
            <a:extLst>
              <a:ext uri="{FF2B5EF4-FFF2-40B4-BE49-F238E27FC236}">
                <a16:creationId xmlns:a16="http://schemas.microsoft.com/office/drawing/2014/main" id="{A0E688E6-E149-40C3-9D6A-FB0CAACBE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00" y="1917127"/>
            <a:ext cx="7576500" cy="2875626"/>
          </a:xfrm>
          <a:prstGeom prst="rect">
            <a:avLst/>
          </a:prstGeom>
        </p:spPr>
      </p:pic>
      <p:pic>
        <p:nvPicPr>
          <p:cNvPr id="9" name="Picture 8" descr="A close up of a map&#10;&#10;Description automatically generated">
            <a:extLst>
              <a:ext uri="{FF2B5EF4-FFF2-40B4-BE49-F238E27FC236}">
                <a16:creationId xmlns:a16="http://schemas.microsoft.com/office/drawing/2014/main" id="{AC0915E0-3593-4D81-9D71-3484DA2EA03E}"/>
              </a:ext>
            </a:extLst>
          </p:cNvPr>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462600" y="1917127"/>
            <a:ext cx="7576500" cy="2875626"/>
          </a:xfrm>
          <a:prstGeom prst="rect">
            <a:avLst/>
          </a:prstGeom>
        </p:spPr>
      </p:pic>
      <p:grpSp>
        <p:nvGrpSpPr>
          <p:cNvPr id="10" name="Group 9">
            <a:extLst>
              <a:ext uri="{FF2B5EF4-FFF2-40B4-BE49-F238E27FC236}">
                <a16:creationId xmlns:a16="http://schemas.microsoft.com/office/drawing/2014/main" id="{E9BA2BE9-A431-400B-A083-8C5EADAC1230}"/>
              </a:ext>
            </a:extLst>
          </p:cNvPr>
          <p:cNvGrpSpPr/>
          <p:nvPr/>
        </p:nvGrpSpPr>
        <p:grpSpPr>
          <a:xfrm>
            <a:off x="5918310" y="2686627"/>
            <a:ext cx="5364480" cy="3632200"/>
            <a:chOff x="5493705" y="3124200"/>
            <a:chExt cx="5364480" cy="3632200"/>
          </a:xfrm>
        </p:grpSpPr>
        <p:sp>
          <p:nvSpPr>
            <p:cNvPr id="7" name="Rectangle 6">
              <a:extLst>
                <a:ext uri="{FF2B5EF4-FFF2-40B4-BE49-F238E27FC236}">
                  <a16:creationId xmlns:a16="http://schemas.microsoft.com/office/drawing/2014/main" id="{9820D309-FFDC-43FC-A03D-00EE07BB6681}"/>
                </a:ext>
              </a:extLst>
            </p:cNvPr>
            <p:cNvSpPr/>
            <p:nvPr/>
          </p:nvSpPr>
          <p:spPr>
            <a:xfrm>
              <a:off x="5493705" y="3124200"/>
              <a:ext cx="5364480" cy="3632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46C8586A-9F7B-4B16-8E60-B0D6276F24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4554" y="3230087"/>
              <a:ext cx="5182781" cy="3480593"/>
            </a:xfrm>
            <a:prstGeom prst="rect">
              <a:avLst/>
            </a:prstGeom>
          </p:spPr>
        </p:pic>
      </p:grpSp>
      <p:sp>
        <p:nvSpPr>
          <p:cNvPr id="12" name="TextBox 11">
            <a:extLst>
              <a:ext uri="{FF2B5EF4-FFF2-40B4-BE49-F238E27FC236}">
                <a16:creationId xmlns:a16="http://schemas.microsoft.com/office/drawing/2014/main" id="{E2FB5AA9-26FD-4B2D-A474-34F165205431}"/>
              </a:ext>
            </a:extLst>
          </p:cNvPr>
          <p:cNvSpPr txBox="1"/>
          <p:nvPr/>
        </p:nvSpPr>
        <p:spPr>
          <a:xfrm>
            <a:off x="1047750" y="5042170"/>
            <a:ext cx="449711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Calculated the average YOY growth by zip code</a:t>
            </a:r>
          </a:p>
        </p:txBody>
      </p:sp>
    </p:spTree>
    <p:extLst>
      <p:ext uri="{BB962C8B-B14F-4D97-AF65-F5344CB8AC3E}">
        <p14:creationId xmlns:p14="http://schemas.microsoft.com/office/powerpoint/2010/main" val="320440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1600438"/>
          </a:xfrm>
          <a:prstGeom prst="rect">
            <a:avLst/>
          </a:prstGeom>
          <a:noFill/>
        </p:spPr>
        <p:txBody>
          <a:bodyPr wrap="square" rtlCol="0">
            <a:spAutoFit/>
          </a:bodyPr>
          <a:lstStyle/>
          <a:p>
            <a:r>
              <a:rPr lang="en-US" sz="4200" u="sng" dirty="0"/>
              <a:t>Methods</a:t>
            </a:r>
          </a:p>
          <a:p>
            <a:pPr marL="285750" indent="-285750">
              <a:buFont typeface="Arial" panose="020B0604020202020204" pitchFamily="34" charset="0"/>
              <a:buChar char="•"/>
            </a:pPr>
            <a:r>
              <a:rPr lang="en-US" sz="2800" dirty="0"/>
              <a:t>Use Autoregressive Integrated Moving Average models to predict growth over the next 5 years with confidence intervals</a:t>
            </a:r>
          </a:p>
        </p:txBody>
      </p:sp>
      <p:grpSp>
        <p:nvGrpSpPr>
          <p:cNvPr id="18" name="Group 17">
            <a:extLst>
              <a:ext uri="{FF2B5EF4-FFF2-40B4-BE49-F238E27FC236}">
                <a16:creationId xmlns:a16="http://schemas.microsoft.com/office/drawing/2014/main" id="{B1020541-1226-41A4-A569-0F6D0D562536}"/>
              </a:ext>
            </a:extLst>
          </p:cNvPr>
          <p:cNvGrpSpPr/>
          <p:nvPr/>
        </p:nvGrpSpPr>
        <p:grpSpPr>
          <a:xfrm>
            <a:off x="2170213" y="2393042"/>
            <a:ext cx="7851574" cy="3954760"/>
            <a:chOff x="1149752" y="1700193"/>
            <a:chExt cx="8966200" cy="4886960"/>
          </a:xfrm>
        </p:grpSpPr>
        <p:sp>
          <p:nvSpPr>
            <p:cNvPr id="17" name="Rectangle 16">
              <a:extLst>
                <a:ext uri="{FF2B5EF4-FFF2-40B4-BE49-F238E27FC236}">
                  <a16:creationId xmlns:a16="http://schemas.microsoft.com/office/drawing/2014/main" id="{49D9DD6A-3620-4C38-819A-23DADB449442}"/>
                </a:ext>
              </a:extLst>
            </p:cNvPr>
            <p:cNvSpPr/>
            <p:nvPr/>
          </p:nvSpPr>
          <p:spPr>
            <a:xfrm>
              <a:off x="1149752" y="1700193"/>
              <a:ext cx="8966200" cy="4886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photo, sitting, white, large&#10;&#10;Description automatically generated">
              <a:extLst>
                <a:ext uri="{FF2B5EF4-FFF2-40B4-BE49-F238E27FC236}">
                  <a16:creationId xmlns:a16="http://schemas.microsoft.com/office/drawing/2014/main" id="{A6DC4DF1-0D20-4C61-9331-179CD7655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769" y="1809383"/>
              <a:ext cx="8776166" cy="4711700"/>
            </a:xfrm>
            <a:prstGeom prst="rect">
              <a:avLst/>
            </a:prstGeom>
          </p:spPr>
        </p:pic>
      </p:grpSp>
    </p:spTree>
    <p:extLst>
      <p:ext uri="{BB962C8B-B14F-4D97-AF65-F5344CB8AC3E}">
        <p14:creationId xmlns:p14="http://schemas.microsoft.com/office/powerpoint/2010/main" val="3216240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1169551"/>
          </a:xfrm>
          <a:prstGeom prst="rect">
            <a:avLst/>
          </a:prstGeom>
          <a:noFill/>
        </p:spPr>
        <p:txBody>
          <a:bodyPr wrap="square" rtlCol="0">
            <a:spAutoFit/>
          </a:bodyPr>
          <a:lstStyle/>
          <a:p>
            <a:r>
              <a:rPr lang="en-US" sz="4200" u="sng" dirty="0"/>
              <a:t>Findings</a:t>
            </a:r>
          </a:p>
          <a:p>
            <a:pPr marL="285750" indent="-285750">
              <a:buFont typeface="Arial" panose="020B0604020202020204" pitchFamily="34" charset="0"/>
              <a:buChar char="•"/>
            </a:pPr>
            <a:r>
              <a:rPr lang="en-US" sz="2800" dirty="0"/>
              <a:t>Of the 10 zips chosen to model, 5 were final selections</a:t>
            </a:r>
          </a:p>
        </p:txBody>
      </p:sp>
      <p:pic>
        <p:nvPicPr>
          <p:cNvPr id="10" name="Picture 9" descr="A close up of a map&#10;&#10;Description automatically generated">
            <a:extLst>
              <a:ext uri="{FF2B5EF4-FFF2-40B4-BE49-F238E27FC236}">
                <a16:creationId xmlns:a16="http://schemas.microsoft.com/office/drawing/2014/main" id="{9D947F55-2015-471B-BBE5-776FFB2B050F}"/>
              </a:ext>
            </a:extLst>
          </p:cNvPr>
          <p:cNvPicPr>
            <a:picLocks noChangeAspect="1"/>
          </p:cNvPicPr>
          <p:nvPr/>
        </p:nvPicPr>
        <p:blipFill rotWithShape="1">
          <a:blip r:embed="rId4">
            <a:extLst>
              <a:ext uri="{28A0092B-C50C-407E-A947-70E740481C1C}">
                <a14:useLocalDpi xmlns:a14="http://schemas.microsoft.com/office/drawing/2010/main" val="0"/>
              </a:ext>
            </a:extLst>
          </a:blip>
          <a:srcRect b="16828"/>
          <a:stretch/>
        </p:blipFill>
        <p:spPr>
          <a:xfrm>
            <a:off x="213677" y="3403996"/>
            <a:ext cx="6382078" cy="3311628"/>
          </a:xfrm>
          <a:prstGeom prst="rect">
            <a:avLst/>
          </a:prstGeom>
          <a:ln w="12700">
            <a:solidFill>
              <a:schemeClr val="tx1"/>
            </a:solidFill>
          </a:ln>
        </p:spPr>
      </p:pic>
      <p:pic>
        <p:nvPicPr>
          <p:cNvPr id="4" name="Picture 3" descr="A close up of a map&#10;&#10;Description automatically generated">
            <a:extLst>
              <a:ext uri="{FF2B5EF4-FFF2-40B4-BE49-F238E27FC236}">
                <a16:creationId xmlns:a16="http://schemas.microsoft.com/office/drawing/2014/main" id="{934E5FB6-5FC1-4B72-AF5D-9F02E6835C74}"/>
              </a:ext>
            </a:extLst>
          </p:cNvPr>
          <p:cNvPicPr>
            <a:picLocks noChangeAspect="1"/>
          </p:cNvPicPr>
          <p:nvPr/>
        </p:nvPicPr>
        <p:blipFill rotWithShape="1">
          <a:blip r:embed="rId5">
            <a:extLst>
              <a:ext uri="{28A0092B-C50C-407E-A947-70E740481C1C}">
                <a14:useLocalDpi xmlns:a14="http://schemas.microsoft.com/office/drawing/2010/main" val="0"/>
              </a:ext>
            </a:extLst>
          </a:blip>
          <a:srcRect l="11187" t="6690" r="11867" b="18083"/>
          <a:stretch/>
        </p:blipFill>
        <p:spPr>
          <a:xfrm>
            <a:off x="4974749" y="2072753"/>
            <a:ext cx="4860290" cy="2861365"/>
          </a:xfrm>
          <a:prstGeom prst="rect">
            <a:avLst/>
          </a:prstGeom>
          <a:ln w="12700">
            <a:solidFill>
              <a:schemeClr val="tx1"/>
            </a:solidFill>
          </a:ln>
        </p:spPr>
      </p:pic>
      <p:pic>
        <p:nvPicPr>
          <p:cNvPr id="8" name="Picture 7" descr="A close up of a map&#10;&#10;Description automatically generated">
            <a:extLst>
              <a:ext uri="{FF2B5EF4-FFF2-40B4-BE49-F238E27FC236}">
                <a16:creationId xmlns:a16="http://schemas.microsoft.com/office/drawing/2014/main" id="{EFEB5EB9-2EEB-456A-8BAE-866C1BCB1419}"/>
              </a:ext>
            </a:extLst>
          </p:cNvPr>
          <p:cNvPicPr>
            <a:picLocks noChangeAspect="1"/>
          </p:cNvPicPr>
          <p:nvPr/>
        </p:nvPicPr>
        <p:blipFill rotWithShape="1">
          <a:blip r:embed="rId6">
            <a:extLst>
              <a:ext uri="{28A0092B-C50C-407E-A947-70E740481C1C}">
                <a14:useLocalDpi xmlns:a14="http://schemas.microsoft.com/office/drawing/2010/main" val="0"/>
              </a:ext>
            </a:extLst>
          </a:blip>
          <a:srcRect l="28047" r="32680"/>
          <a:stretch/>
        </p:blipFill>
        <p:spPr>
          <a:xfrm>
            <a:off x="9425623" y="2821335"/>
            <a:ext cx="2476500" cy="3867349"/>
          </a:xfrm>
          <a:prstGeom prst="rect">
            <a:avLst/>
          </a:prstGeom>
          <a:ln w="12700">
            <a:solidFill>
              <a:schemeClr val="tx1"/>
            </a:solidFill>
          </a:ln>
        </p:spPr>
      </p:pic>
      <p:sp>
        <p:nvSpPr>
          <p:cNvPr id="15" name="TextBox 14">
            <a:extLst>
              <a:ext uri="{FF2B5EF4-FFF2-40B4-BE49-F238E27FC236}">
                <a16:creationId xmlns:a16="http://schemas.microsoft.com/office/drawing/2014/main" id="{349F2808-89F8-46A7-A862-D75FB9263AD3}"/>
              </a:ext>
            </a:extLst>
          </p:cNvPr>
          <p:cNvSpPr txBox="1"/>
          <p:nvPr/>
        </p:nvSpPr>
        <p:spPr>
          <a:xfrm>
            <a:off x="443344" y="1922129"/>
            <a:ext cx="4414981" cy="1384995"/>
          </a:xfrm>
          <a:prstGeom prst="rect">
            <a:avLst/>
          </a:prstGeom>
          <a:solidFill>
            <a:schemeClr val="bg1">
              <a:alpha val="30000"/>
            </a:schemeClr>
          </a:solidFill>
        </p:spPr>
        <p:txBody>
          <a:bodyPr wrap="square" rtlCol="0">
            <a:spAutoFit/>
          </a:bodyPr>
          <a:lstStyle/>
          <a:p>
            <a:pPr algn="ctr"/>
            <a:r>
              <a:rPr lang="en-US" sz="3200" dirty="0" err="1">
                <a:latin typeface="Aharoni" panose="020B0604020202020204" pitchFamily="2" charset="-79"/>
                <a:cs typeface="Aharoni" panose="020B0604020202020204" pitchFamily="2" charset="-79"/>
              </a:rPr>
              <a:t>Proj</a:t>
            </a:r>
            <a:r>
              <a:rPr lang="en-US" sz="3200" dirty="0">
                <a:latin typeface="Aharoni" panose="020B0604020202020204" pitchFamily="2" charset="-79"/>
                <a:cs typeface="Aharoni" panose="020B0604020202020204" pitchFamily="2" charset="-79"/>
              </a:rPr>
              <a:t>. Avg. Annual ROI</a:t>
            </a:r>
          </a:p>
          <a:p>
            <a:pPr algn="ctr"/>
            <a:r>
              <a:rPr lang="en-US" sz="5200" dirty="0">
                <a:latin typeface="Aharoni" panose="020B0604020202020204" pitchFamily="2" charset="-79"/>
                <a:cs typeface="Aharoni" panose="020B0604020202020204" pitchFamily="2" charset="-79"/>
              </a:rPr>
              <a:t>12.4-13.1%</a:t>
            </a:r>
          </a:p>
        </p:txBody>
      </p:sp>
    </p:spTree>
    <p:extLst>
      <p:ext uri="{BB962C8B-B14F-4D97-AF65-F5344CB8AC3E}">
        <p14:creationId xmlns:p14="http://schemas.microsoft.com/office/powerpoint/2010/main" val="18865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10403840" cy="1169551"/>
          </a:xfrm>
          <a:prstGeom prst="rect">
            <a:avLst/>
          </a:prstGeom>
          <a:noFill/>
        </p:spPr>
        <p:txBody>
          <a:bodyPr wrap="square" rtlCol="0">
            <a:spAutoFit/>
          </a:bodyPr>
          <a:lstStyle/>
          <a:p>
            <a:r>
              <a:rPr lang="en-US" sz="4200" u="sng" dirty="0"/>
              <a:t>Findings</a:t>
            </a:r>
          </a:p>
          <a:p>
            <a:pPr marL="457200" indent="-457200">
              <a:buFont typeface="Arial" panose="020B0604020202020204" pitchFamily="34" charset="0"/>
              <a:buChar char="•"/>
            </a:pPr>
            <a:endParaRPr lang="en-US" sz="2800" dirty="0"/>
          </a:p>
        </p:txBody>
      </p:sp>
      <p:grpSp>
        <p:nvGrpSpPr>
          <p:cNvPr id="9" name="Group 8">
            <a:extLst>
              <a:ext uri="{FF2B5EF4-FFF2-40B4-BE49-F238E27FC236}">
                <a16:creationId xmlns:a16="http://schemas.microsoft.com/office/drawing/2014/main" id="{80536C40-3575-4FC2-8A3C-A2B282B5D8BE}"/>
              </a:ext>
            </a:extLst>
          </p:cNvPr>
          <p:cNvGrpSpPr/>
          <p:nvPr/>
        </p:nvGrpSpPr>
        <p:grpSpPr>
          <a:xfrm>
            <a:off x="586382" y="4310873"/>
            <a:ext cx="11039556" cy="1867158"/>
            <a:chOff x="586382" y="3637919"/>
            <a:chExt cx="11039556" cy="2447926"/>
          </a:xfrm>
        </p:grpSpPr>
        <p:pic>
          <p:nvPicPr>
            <p:cNvPr id="1030" name="Picture 6">
              <a:extLst>
                <a:ext uri="{FF2B5EF4-FFF2-40B4-BE49-F238E27FC236}">
                  <a16:creationId xmlns:a16="http://schemas.microsoft.com/office/drawing/2014/main" id="{8C79C36A-9C7A-4D63-9BD1-63A661FED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82" y="3637919"/>
              <a:ext cx="11039556" cy="24479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ome icon">
              <a:extLst>
                <a:ext uri="{FF2B5EF4-FFF2-40B4-BE49-F238E27FC236}">
                  <a16:creationId xmlns:a16="http://schemas.microsoft.com/office/drawing/2014/main" id="{9068F466-0829-4EA4-BEA6-D43AFEABE40D}"/>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1388660" y="3834957"/>
              <a:ext cx="1327243" cy="20731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ome icon">
              <a:extLst>
                <a:ext uri="{FF2B5EF4-FFF2-40B4-BE49-F238E27FC236}">
                  <a16:creationId xmlns:a16="http://schemas.microsoft.com/office/drawing/2014/main" id="{572E4079-D488-47D2-96DA-CB3331E1C105}"/>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2715903" y="3833191"/>
              <a:ext cx="2000468" cy="20731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ome icon">
              <a:extLst>
                <a:ext uri="{FF2B5EF4-FFF2-40B4-BE49-F238E27FC236}">
                  <a16:creationId xmlns:a16="http://schemas.microsoft.com/office/drawing/2014/main" id="{7808A217-96ED-4BD0-A56E-AD53E7FC73E8}"/>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4384081" y="3833190"/>
              <a:ext cx="2000468" cy="20731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ome icon">
              <a:extLst>
                <a:ext uri="{FF2B5EF4-FFF2-40B4-BE49-F238E27FC236}">
                  <a16:creationId xmlns:a16="http://schemas.microsoft.com/office/drawing/2014/main" id="{AF3F2D0F-DE2A-49CB-A0EC-D81B8D4D823C}"/>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6050594" y="3833190"/>
              <a:ext cx="2002132" cy="20731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home icon">
              <a:extLst>
                <a:ext uri="{FF2B5EF4-FFF2-40B4-BE49-F238E27FC236}">
                  <a16:creationId xmlns:a16="http://schemas.microsoft.com/office/drawing/2014/main" id="{7DEF6B18-A001-44E7-BCC5-4743869D6756}"/>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7711794" y="3833188"/>
              <a:ext cx="2002132" cy="20731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ome icon">
              <a:extLst>
                <a:ext uri="{FF2B5EF4-FFF2-40B4-BE49-F238E27FC236}">
                  <a16:creationId xmlns:a16="http://schemas.microsoft.com/office/drawing/2014/main" id="{0BEF1A26-6E77-43ED-9636-15CB5708BEA1}"/>
                </a:ext>
              </a:extLst>
            </p:cNvPr>
            <p:cNvPicPr>
              <a:picLocks noChangeAspect="1" noChangeArrowheads="1"/>
            </p:cNvPicPr>
            <p:nvPr/>
          </p:nvPicPr>
          <p:blipFill rotWithShape="1">
            <a:blip r:embed="rId5">
              <a:alphaModFix amt="40000"/>
              <a:extLst>
                <a:ext uri="{28A0092B-C50C-407E-A947-70E740481C1C}">
                  <a14:useLocalDpi xmlns:a14="http://schemas.microsoft.com/office/drawing/2010/main" val="0"/>
                </a:ext>
              </a:extLst>
            </a:blip>
            <a:srcRect l="28572" t="23539" r="28316" b="22671"/>
            <a:stretch/>
          </p:blipFill>
          <p:spPr bwMode="auto">
            <a:xfrm>
              <a:off x="9379971" y="3833188"/>
              <a:ext cx="2002132" cy="2073168"/>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1" name="Table 15">
            <a:extLst>
              <a:ext uri="{FF2B5EF4-FFF2-40B4-BE49-F238E27FC236}">
                <a16:creationId xmlns:a16="http://schemas.microsoft.com/office/drawing/2014/main" id="{F8F32F87-374F-4C64-A6C9-92F12BD58CC0}"/>
              </a:ext>
            </a:extLst>
          </p:cNvPr>
          <p:cNvGraphicFramePr>
            <a:graphicFrameLocks noGrp="1"/>
          </p:cNvGraphicFramePr>
          <p:nvPr>
            <p:extLst>
              <p:ext uri="{D42A27DB-BD31-4B8C-83A1-F6EECF244321}">
                <p14:modId xmlns:p14="http://schemas.microsoft.com/office/powerpoint/2010/main" val="2053825938"/>
              </p:ext>
            </p:extLst>
          </p:nvPr>
        </p:nvGraphicFramePr>
        <p:xfrm>
          <a:off x="3955572" y="1311829"/>
          <a:ext cx="4280856" cy="2768600"/>
        </p:xfrm>
        <a:graphic>
          <a:graphicData uri="http://schemas.openxmlformats.org/drawingml/2006/table">
            <a:tbl>
              <a:tblPr firstRow="1" bandRow="1">
                <a:tableStyleId>{5C22544A-7EE6-4342-B048-85BDC9FD1C3A}</a:tableStyleId>
              </a:tblPr>
              <a:tblGrid>
                <a:gridCol w="956631">
                  <a:extLst>
                    <a:ext uri="{9D8B030D-6E8A-4147-A177-3AD203B41FA5}">
                      <a16:colId xmlns:a16="http://schemas.microsoft.com/office/drawing/2014/main" val="1962256695"/>
                    </a:ext>
                  </a:extLst>
                </a:gridCol>
                <a:gridCol w="1714500">
                  <a:extLst>
                    <a:ext uri="{9D8B030D-6E8A-4147-A177-3AD203B41FA5}">
                      <a16:colId xmlns:a16="http://schemas.microsoft.com/office/drawing/2014/main" val="699382792"/>
                    </a:ext>
                  </a:extLst>
                </a:gridCol>
                <a:gridCol w="1609725">
                  <a:extLst>
                    <a:ext uri="{9D8B030D-6E8A-4147-A177-3AD203B41FA5}">
                      <a16:colId xmlns:a16="http://schemas.microsoft.com/office/drawing/2014/main" val="1395479018"/>
                    </a:ext>
                  </a:extLst>
                </a:gridCol>
              </a:tblGrid>
              <a:tr h="643842">
                <a:tc>
                  <a:txBody>
                    <a:bodyPr/>
                    <a:lstStyle/>
                    <a:p>
                      <a:r>
                        <a:rPr lang="en-US" dirty="0"/>
                        <a:t>Zip</a:t>
                      </a:r>
                    </a:p>
                  </a:txBody>
                  <a:tcPr/>
                </a:tc>
                <a:tc>
                  <a:txBody>
                    <a:bodyPr/>
                    <a:lstStyle/>
                    <a:p>
                      <a:r>
                        <a:rPr lang="en-US" dirty="0"/>
                        <a:t>City</a:t>
                      </a:r>
                    </a:p>
                  </a:txBody>
                  <a:tcPr/>
                </a:tc>
                <a:tc>
                  <a:txBody>
                    <a:bodyPr/>
                    <a:lstStyle/>
                    <a:p>
                      <a:r>
                        <a:rPr lang="en-US" dirty="0"/>
                        <a:t>Projected Property Value Growth (%)</a:t>
                      </a:r>
                    </a:p>
                  </a:txBody>
                  <a:tcPr/>
                </a:tc>
                <a:extLst>
                  <a:ext uri="{0D108BD9-81ED-4DB2-BD59-A6C34878D82A}">
                    <a16:rowId xmlns:a16="http://schemas.microsoft.com/office/drawing/2014/main" val="3896057928"/>
                  </a:ext>
                </a:extLst>
              </a:tr>
              <a:tr h="370840">
                <a:tc>
                  <a:txBody>
                    <a:bodyPr/>
                    <a:lstStyle/>
                    <a:p>
                      <a:r>
                        <a:rPr lang="en-US" dirty="0"/>
                        <a:t>80631</a:t>
                      </a:r>
                    </a:p>
                  </a:txBody>
                  <a:tcPr/>
                </a:tc>
                <a:tc>
                  <a:txBody>
                    <a:bodyPr/>
                    <a:lstStyle/>
                    <a:p>
                      <a:r>
                        <a:rPr lang="en-US" dirty="0"/>
                        <a:t>Greeley</a:t>
                      </a:r>
                    </a:p>
                  </a:txBody>
                  <a:tcPr/>
                </a:tc>
                <a:tc>
                  <a:txBody>
                    <a:bodyPr/>
                    <a:lstStyle/>
                    <a:p>
                      <a:pPr algn="ctr"/>
                      <a:r>
                        <a:rPr lang="en-US" dirty="0"/>
                        <a:t>55.6</a:t>
                      </a:r>
                    </a:p>
                  </a:txBody>
                  <a:tcPr/>
                </a:tc>
                <a:extLst>
                  <a:ext uri="{0D108BD9-81ED-4DB2-BD59-A6C34878D82A}">
                    <a16:rowId xmlns:a16="http://schemas.microsoft.com/office/drawing/2014/main" val="2035333179"/>
                  </a:ext>
                </a:extLst>
              </a:tr>
              <a:tr h="370840">
                <a:tc>
                  <a:txBody>
                    <a:bodyPr/>
                    <a:lstStyle/>
                    <a:p>
                      <a:r>
                        <a:rPr lang="en-US" dirty="0"/>
                        <a:t>83702</a:t>
                      </a:r>
                    </a:p>
                  </a:txBody>
                  <a:tcPr/>
                </a:tc>
                <a:tc>
                  <a:txBody>
                    <a:bodyPr/>
                    <a:lstStyle/>
                    <a:p>
                      <a:r>
                        <a:rPr lang="en-US" dirty="0"/>
                        <a:t>Boise City</a:t>
                      </a:r>
                    </a:p>
                  </a:txBody>
                  <a:tcPr/>
                </a:tc>
                <a:tc>
                  <a:txBody>
                    <a:bodyPr/>
                    <a:lstStyle/>
                    <a:p>
                      <a:pPr algn="ctr"/>
                      <a:r>
                        <a:rPr lang="en-US" dirty="0"/>
                        <a:t>52.7</a:t>
                      </a:r>
                    </a:p>
                  </a:txBody>
                  <a:tcPr/>
                </a:tc>
                <a:extLst>
                  <a:ext uri="{0D108BD9-81ED-4DB2-BD59-A6C34878D82A}">
                    <a16:rowId xmlns:a16="http://schemas.microsoft.com/office/drawing/2014/main" val="2141981147"/>
                  </a:ext>
                </a:extLst>
              </a:tr>
              <a:tr h="370840">
                <a:tc>
                  <a:txBody>
                    <a:bodyPr/>
                    <a:lstStyle/>
                    <a:p>
                      <a:r>
                        <a:rPr lang="en-US" dirty="0"/>
                        <a:t>83705</a:t>
                      </a:r>
                    </a:p>
                  </a:txBody>
                  <a:tcPr/>
                </a:tc>
                <a:tc>
                  <a:txBody>
                    <a:bodyPr/>
                    <a:lstStyle/>
                    <a:p>
                      <a:r>
                        <a:rPr lang="en-US" dirty="0"/>
                        <a:t>Boise City</a:t>
                      </a:r>
                    </a:p>
                  </a:txBody>
                  <a:tcPr/>
                </a:tc>
                <a:tc>
                  <a:txBody>
                    <a:bodyPr/>
                    <a:lstStyle/>
                    <a:p>
                      <a:pPr algn="ctr"/>
                      <a:r>
                        <a:rPr lang="en-US" dirty="0"/>
                        <a:t>49.1</a:t>
                      </a:r>
                    </a:p>
                  </a:txBody>
                  <a:tcPr/>
                </a:tc>
                <a:extLst>
                  <a:ext uri="{0D108BD9-81ED-4DB2-BD59-A6C34878D82A}">
                    <a16:rowId xmlns:a16="http://schemas.microsoft.com/office/drawing/2014/main" val="3838496601"/>
                  </a:ext>
                </a:extLst>
              </a:tr>
              <a:tr h="370840">
                <a:tc>
                  <a:txBody>
                    <a:bodyPr/>
                    <a:lstStyle/>
                    <a:p>
                      <a:r>
                        <a:rPr lang="en-US" dirty="0"/>
                        <a:t>80620</a:t>
                      </a:r>
                    </a:p>
                  </a:txBody>
                  <a:tcPr/>
                </a:tc>
                <a:tc>
                  <a:txBody>
                    <a:bodyPr/>
                    <a:lstStyle/>
                    <a:p>
                      <a:r>
                        <a:rPr lang="en-US" dirty="0"/>
                        <a:t>Greeley</a:t>
                      </a:r>
                    </a:p>
                  </a:txBody>
                  <a:tcPr/>
                </a:tc>
                <a:tc>
                  <a:txBody>
                    <a:bodyPr/>
                    <a:lstStyle/>
                    <a:p>
                      <a:pPr algn="ctr"/>
                      <a:r>
                        <a:rPr lang="en-US" dirty="0"/>
                        <a:t>48.0</a:t>
                      </a:r>
                    </a:p>
                  </a:txBody>
                  <a:tcPr/>
                </a:tc>
                <a:extLst>
                  <a:ext uri="{0D108BD9-81ED-4DB2-BD59-A6C34878D82A}">
                    <a16:rowId xmlns:a16="http://schemas.microsoft.com/office/drawing/2014/main" val="4248343074"/>
                  </a:ext>
                </a:extLst>
              </a:tr>
              <a:tr h="370840">
                <a:tc>
                  <a:txBody>
                    <a:bodyPr/>
                    <a:lstStyle/>
                    <a:p>
                      <a:r>
                        <a:rPr lang="en-US" dirty="0"/>
                        <a:t>97756</a:t>
                      </a:r>
                    </a:p>
                  </a:txBody>
                  <a:tcPr/>
                </a:tc>
                <a:tc>
                  <a:txBody>
                    <a:bodyPr/>
                    <a:lstStyle/>
                    <a:p>
                      <a:r>
                        <a:rPr lang="en-US" dirty="0"/>
                        <a:t>Bend-Redmond</a:t>
                      </a:r>
                    </a:p>
                  </a:txBody>
                  <a:tcPr/>
                </a:tc>
                <a:tc>
                  <a:txBody>
                    <a:bodyPr/>
                    <a:lstStyle/>
                    <a:p>
                      <a:pPr algn="ctr"/>
                      <a:r>
                        <a:rPr lang="en-US" dirty="0"/>
                        <a:t>41.5</a:t>
                      </a:r>
                    </a:p>
                  </a:txBody>
                  <a:tcPr/>
                </a:tc>
                <a:extLst>
                  <a:ext uri="{0D108BD9-81ED-4DB2-BD59-A6C34878D82A}">
                    <a16:rowId xmlns:a16="http://schemas.microsoft.com/office/drawing/2014/main" val="3149105481"/>
                  </a:ext>
                </a:extLst>
              </a:tr>
            </a:tbl>
          </a:graphicData>
        </a:graphic>
      </p:graphicFrame>
    </p:spTree>
    <p:extLst>
      <p:ext uri="{BB962C8B-B14F-4D97-AF65-F5344CB8AC3E}">
        <p14:creationId xmlns:p14="http://schemas.microsoft.com/office/powerpoint/2010/main" val="2950213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ouse in the background&#10;&#10;Description automatically generated">
            <a:extLst>
              <a:ext uri="{FF2B5EF4-FFF2-40B4-BE49-F238E27FC236}">
                <a16:creationId xmlns:a16="http://schemas.microsoft.com/office/drawing/2014/main" id="{D097737E-2C40-41D5-90DE-B6990FC83DB6}"/>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l="6" t="51916" r="-7" b="7303"/>
          <a:stretch/>
        </p:blipFill>
        <p:spPr>
          <a:xfrm>
            <a:off x="20" y="0"/>
            <a:ext cx="12191980" cy="6858000"/>
          </a:xfrm>
          <a:prstGeom prst="rect">
            <a:avLst/>
          </a:prstGeom>
        </p:spPr>
      </p:pic>
      <p:sp>
        <p:nvSpPr>
          <p:cNvPr id="3" name="Rectangle: Rounded Corners 2">
            <a:extLst>
              <a:ext uri="{FF2B5EF4-FFF2-40B4-BE49-F238E27FC236}">
                <a16:creationId xmlns:a16="http://schemas.microsoft.com/office/drawing/2014/main" id="{8D10C370-4D9E-4DAA-A376-07C5E6008DDD}"/>
              </a:ext>
            </a:extLst>
          </p:cNvPr>
          <p:cNvSpPr/>
          <p:nvPr/>
        </p:nvSpPr>
        <p:spPr>
          <a:xfrm>
            <a:off x="325755" y="294640"/>
            <a:ext cx="11540490" cy="6268720"/>
          </a:xfrm>
          <a:prstGeom prst="round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E50A6-CFC6-4320-BF8D-983B7877B349}"/>
              </a:ext>
            </a:extLst>
          </p:cNvPr>
          <p:cNvSpPr txBox="1"/>
          <p:nvPr/>
        </p:nvSpPr>
        <p:spPr>
          <a:xfrm>
            <a:off x="904240" y="772160"/>
            <a:ext cx="6106160" cy="4462760"/>
          </a:xfrm>
          <a:prstGeom prst="rect">
            <a:avLst/>
          </a:prstGeom>
          <a:noFill/>
        </p:spPr>
        <p:txBody>
          <a:bodyPr wrap="square" rtlCol="0">
            <a:spAutoFit/>
          </a:bodyPr>
          <a:lstStyle/>
          <a:p>
            <a:r>
              <a:rPr lang="en-US" sz="3200" u="sng" dirty="0"/>
              <a:t>Recommendations</a:t>
            </a:r>
          </a:p>
          <a:p>
            <a:pPr marL="285750" indent="-285750">
              <a:buFont typeface="Arial" panose="020B0604020202020204" pitchFamily="34" charset="0"/>
              <a:buChar char="•"/>
            </a:pPr>
            <a:r>
              <a:rPr lang="en-US" sz="2800" dirty="0"/>
              <a:t>Purchase properties in Greeley, Boise City, and Bend-Redmond in the areas of town specified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Hold the properties for a minimum of 5 years to maximize ROI</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Increase rent annually to match the market</a:t>
            </a:r>
          </a:p>
        </p:txBody>
      </p:sp>
      <p:pic>
        <p:nvPicPr>
          <p:cNvPr id="4" name="Picture 3" descr="A picture containing red&#10;&#10;Description automatically generated">
            <a:extLst>
              <a:ext uri="{FF2B5EF4-FFF2-40B4-BE49-F238E27FC236}">
                <a16:creationId xmlns:a16="http://schemas.microsoft.com/office/drawing/2014/main" id="{33977C9C-9C36-425C-9118-A18A8F4B4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360" y="772160"/>
            <a:ext cx="2438400" cy="2438400"/>
          </a:xfrm>
          <a:prstGeom prst="rect">
            <a:avLst/>
          </a:prstGeom>
        </p:spPr>
      </p:pic>
      <p:pic>
        <p:nvPicPr>
          <p:cNvPr id="10" name="Picture 9" descr="A close up of a logo&#10;&#10;Description automatically generated">
            <a:extLst>
              <a:ext uri="{FF2B5EF4-FFF2-40B4-BE49-F238E27FC236}">
                <a16:creationId xmlns:a16="http://schemas.microsoft.com/office/drawing/2014/main" id="{21F4B03D-1281-4277-A124-83325391A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0463" y="3960158"/>
            <a:ext cx="2143125" cy="2143125"/>
          </a:xfrm>
          <a:prstGeom prst="rect">
            <a:avLst/>
          </a:prstGeom>
        </p:spPr>
      </p:pic>
      <p:pic>
        <p:nvPicPr>
          <p:cNvPr id="8" name="Picture 7" descr="A close up of a sign&#10;&#10;Description automatically generated">
            <a:extLst>
              <a:ext uri="{FF2B5EF4-FFF2-40B4-BE49-F238E27FC236}">
                <a16:creationId xmlns:a16="http://schemas.microsoft.com/office/drawing/2014/main" id="{ED0C3682-D2BB-4C0C-A242-3861128A2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0875" y="2694920"/>
            <a:ext cx="2540000" cy="2540000"/>
          </a:xfrm>
          <a:prstGeom prst="flowChartConnector">
            <a:avLst/>
          </a:prstGeom>
        </p:spPr>
      </p:pic>
    </p:spTree>
    <p:extLst>
      <p:ext uri="{BB962C8B-B14F-4D97-AF65-F5344CB8AC3E}">
        <p14:creationId xmlns:p14="http://schemas.microsoft.com/office/powerpoint/2010/main" val="4143633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TotalTime>
  <Words>1045</Words>
  <Application>Microsoft Office PowerPoint</Application>
  <PresentationFormat>Widescreen</PresentationFormat>
  <Paragraphs>115</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Aharoni</vt:lpstr>
      <vt:lpstr>Arial</vt:lpstr>
      <vt:lpstr>Calibri</vt:lpstr>
      <vt:lpstr>Calibri Light</vt:lpstr>
      <vt:lpstr>Wingdings</vt:lpstr>
      <vt:lpstr>Office Theme</vt:lpstr>
      <vt:lpstr>U.S. Real Estate Investment Opportunities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 Zazueta</dc:creator>
  <cp:lastModifiedBy>Zach Zazueta</cp:lastModifiedBy>
  <cp:revision>1</cp:revision>
  <dcterms:created xsi:type="dcterms:W3CDTF">2020-01-07T23:20:39Z</dcterms:created>
  <dcterms:modified xsi:type="dcterms:W3CDTF">2020-01-27T00:31:15Z</dcterms:modified>
</cp:coreProperties>
</file>